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media/image27.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Lst>
  <p:sldSz cx="12192000" cy="6858000"/>
  <p:notesSz cx="6858000" cy="12192000"/>
  <p:embeddedFontLst>
    <p:embeddedFont>
      <p:font typeface="MiSans" pitchFamily="34" charset="-122"/>
      <p:regular r:id="rId46"/>
    </p:embeddedFont>
    <p:embeddedFont>
      <p:font typeface="MiSans" pitchFamily="34" charset="-120"/>
      <p:regular r:id="rId47"/>
    </p:embeddedFont>
  </p:embeddedFont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7" Type="http://schemas.openxmlformats.org/officeDocument/2006/relationships/font" Target="fonts/font2.fntdata"/><Relationship Id="rId46" Type="http://schemas.openxmlformats.org/officeDocument/2006/relationships/font" Target="fonts/font1.fntdata"/><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PPTIST_MASTER">
    <p:bg>
      <p:bgPr>
        <a:solidFill>
          <a:srgbClr val="FFFFFF"/>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9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9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9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2" Type="http://schemas.openxmlformats.org/officeDocument/2006/relationships/notesSlide" Target="../notesSlides/notesSlide1.xml"/><Relationship Id="rId11" Type="http://schemas.openxmlformats.org/officeDocument/2006/relationships/slideLayout" Target="../slideLayouts/slideLayout1.xml"/><Relationship Id="rId10" Type="http://schemas.openxmlformats.org/officeDocument/2006/relationships/image" Target="../media/image10.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xml"/><Relationship Id="rId3" Type="http://schemas.openxmlformats.org/officeDocument/2006/relationships/image" Target="../media/image25.png"/><Relationship Id="rId2" Type="http://schemas.openxmlformats.org/officeDocument/2006/relationships/image" Target="../media/image36.png"/><Relationship Id="rId1" Type="http://schemas.openxmlformats.org/officeDocument/2006/relationships/image" Target="../media/image35.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xml"/><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image" Target="../media/image37.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40.png"/></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6.png"/><Relationship Id="rId3" Type="http://schemas.openxmlformats.org/officeDocument/2006/relationships/image" Target="../media/image3.png"/><Relationship Id="rId2" Type="http://schemas.openxmlformats.org/officeDocument/2006/relationships/image" Target="../media/image42.png"/><Relationship Id="rId1" Type="http://schemas.openxmlformats.org/officeDocument/2006/relationships/image" Target="../media/image41.png"/></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46.png"/><Relationship Id="rId4" Type="http://schemas.openxmlformats.org/officeDocument/2006/relationships/image" Target="../media/image45.png"/><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image" Target="../media/image21.png"/></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5.xml"/><Relationship Id="rId7"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48.png"/><Relationship Id="rId4" Type="http://schemas.openxmlformats.org/officeDocument/2006/relationships/image" Target="../media/image6.png"/><Relationship Id="rId3" Type="http://schemas.openxmlformats.org/officeDocument/2006/relationships/image" Target="../media/image3.png"/><Relationship Id="rId2" Type="http://schemas.openxmlformats.org/officeDocument/2006/relationships/image" Target="../media/image38.jpeg"/><Relationship Id="rId1" Type="http://schemas.openxmlformats.org/officeDocument/2006/relationships/image" Target="../media/image47.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1.xml"/><Relationship Id="rId3" Type="http://schemas.openxmlformats.org/officeDocument/2006/relationships/image" Target="../media/image25.png"/><Relationship Id="rId2" Type="http://schemas.openxmlformats.org/officeDocument/2006/relationships/image" Target="../media/image36.png"/><Relationship Id="rId1" Type="http://schemas.openxmlformats.org/officeDocument/2006/relationships/image" Target="../media/image35.png"/></Relationships>
</file>

<file path=ppt/slides/_rels/slide17.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image" Target="../media/image9.png"/><Relationship Id="rId7" Type="http://schemas.openxmlformats.org/officeDocument/2006/relationships/image" Target="../media/image19.png"/><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8.png"/><Relationship Id="rId3" Type="http://schemas.openxmlformats.org/officeDocument/2006/relationships/image" Target="../media/image1.png"/><Relationship Id="rId2" Type="http://schemas.openxmlformats.org/officeDocument/2006/relationships/image" Target="../media/image3.png"/><Relationship Id="rId13" Type="http://schemas.openxmlformats.org/officeDocument/2006/relationships/notesSlide" Target="../notesSlides/notesSlide17.xml"/><Relationship Id="rId12" Type="http://schemas.openxmlformats.org/officeDocument/2006/relationships/slideLayout" Target="../slideLayouts/slideLayout1.xml"/><Relationship Id="rId11" Type="http://schemas.openxmlformats.org/officeDocument/2006/relationships/image" Target="../media/image22.png"/><Relationship Id="rId10" Type="http://schemas.openxmlformats.org/officeDocument/2006/relationships/image" Target="../media/image21.png"/><Relationship Id="rId1" Type="http://schemas.openxmlformats.org/officeDocument/2006/relationships/image" Target="../media/image18.png"/></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1.xml"/><Relationship Id="rId5" Type="http://schemas.openxmlformats.org/officeDocument/2006/relationships/image" Target="../media/image33.png"/><Relationship Id="rId4" Type="http://schemas.openxmlformats.org/officeDocument/2006/relationships/image" Target="../media/image31.png"/><Relationship Id="rId3" Type="http://schemas.openxmlformats.org/officeDocument/2006/relationships/image" Target="../media/image3.png"/><Relationship Id="rId2" Type="http://schemas.openxmlformats.org/officeDocument/2006/relationships/image" Target="../media/image23.jpeg"/><Relationship Id="rId1" Type="http://schemas.openxmlformats.org/officeDocument/2006/relationships/image" Target="../media/image21.png"/></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1.xml"/><Relationship Id="rId5" Type="http://schemas.openxmlformats.org/officeDocument/2006/relationships/image" Target="../media/image52.png"/><Relationship Id="rId4" Type="http://schemas.openxmlformats.org/officeDocument/2006/relationships/image" Target="../media/image51.png"/><Relationship Id="rId3" Type="http://schemas.openxmlformats.org/officeDocument/2006/relationships/image" Target="../media/image33.png"/><Relationship Id="rId2" Type="http://schemas.openxmlformats.org/officeDocument/2006/relationships/image" Target="../media/image50.png"/><Relationship Id="rId1" Type="http://schemas.openxmlformats.org/officeDocument/2006/relationships/image" Target="../media/image49.jpeg"/></Relationships>
</file>

<file path=ppt/slides/_rels/slide2.xml.rels><?xml version="1.0" encoding="UTF-8" standalone="yes"?>
<Relationships xmlns="http://schemas.openxmlformats.org/package/2006/relationships"><Relationship Id="rId9" Type="http://schemas.openxmlformats.org/officeDocument/2006/relationships/image" Target="../media/image2.png"/><Relationship Id="rId8" Type="http://schemas.openxmlformats.org/officeDocument/2006/relationships/image" Target="../media/image3.png"/><Relationship Id="rId7" Type="http://schemas.openxmlformats.org/officeDocument/2006/relationships/image" Target="../media/image16.png"/><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jpeg"/><Relationship Id="rId3" Type="http://schemas.openxmlformats.org/officeDocument/2006/relationships/image" Target="../media/image12.png"/><Relationship Id="rId2" Type="http://schemas.openxmlformats.org/officeDocument/2006/relationships/image" Target="../media/image11.png"/><Relationship Id="rId13" Type="http://schemas.openxmlformats.org/officeDocument/2006/relationships/notesSlide" Target="../notesSlides/notesSlide2.xml"/><Relationship Id="rId12" Type="http://schemas.openxmlformats.org/officeDocument/2006/relationships/slideLayout" Target="../slideLayouts/slideLayout1.xml"/><Relationship Id="rId11" Type="http://schemas.openxmlformats.org/officeDocument/2006/relationships/image" Target="../media/image17.png"/><Relationship Id="rId10" Type="http://schemas.openxmlformats.org/officeDocument/2006/relationships/image" Target="../media/image9.png"/><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54.png"/><Relationship Id="rId1" Type="http://schemas.openxmlformats.org/officeDocument/2006/relationships/image" Target="../media/image53.png"/></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21.xml"/><Relationship Id="rId6"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6.png"/><Relationship Id="rId3" Type="http://schemas.openxmlformats.org/officeDocument/2006/relationships/image" Target="../media/image3.png"/><Relationship Id="rId2" Type="http://schemas.openxmlformats.org/officeDocument/2006/relationships/image" Target="../media/image42.png"/><Relationship Id="rId1" Type="http://schemas.openxmlformats.org/officeDocument/2006/relationships/image" Target="../media/image41.png"/></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2.xml"/><Relationship Id="rId7"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46.png"/><Relationship Id="rId4" Type="http://schemas.openxmlformats.org/officeDocument/2006/relationships/image" Target="../media/image45.png"/><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image" Target="../media/image21.pn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1.xml"/><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image" Target="../media/image37.jpeg"/></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24.xml"/><Relationship Id="rId6"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6.png"/><Relationship Id="rId3" Type="http://schemas.openxmlformats.org/officeDocument/2006/relationships/image" Target="../media/image17.png"/><Relationship Id="rId2" Type="http://schemas.openxmlformats.org/officeDocument/2006/relationships/image" Target="../media/image56.png"/><Relationship Id="rId1" Type="http://schemas.openxmlformats.org/officeDocument/2006/relationships/image" Target="../media/image55.png"/></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2.png"/><Relationship Id="rId7" Type="http://schemas.openxmlformats.org/officeDocument/2006/relationships/image" Target="../media/image9.png"/><Relationship Id="rId6" Type="http://schemas.openxmlformats.org/officeDocument/2006/relationships/image" Target="../media/image17.png"/><Relationship Id="rId5" Type="http://schemas.openxmlformats.org/officeDocument/2006/relationships/image" Target="../media/image6.png"/><Relationship Id="rId4" Type="http://schemas.openxmlformats.org/officeDocument/2006/relationships/image" Target="../media/image3.png"/><Relationship Id="rId3" Type="http://schemas.openxmlformats.org/officeDocument/2006/relationships/image" Target="../media/image8.png"/><Relationship Id="rId2" Type="http://schemas.openxmlformats.org/officeDocument/2006/relationships/image" Target="../media/image58.png"/><Relationship Id="rId10" Type="http://schemas.openxmlformats.org/officeDocument/2006/relationships/notesSlide" Target="../notesSlides/notesSlide25.xml"/><Relationship Id="rId1" Type="http://schemas.openxmlformats.org/officeDocument/2006/relationships/image" Target="../media/image57.png"/></Relationships>
</file>

<file path=ppt/slides/_rels/slide26.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image" Target="../media/image9.png"/><Relationship Id="rId7" Type="http://schemas.openxmlformats.org/officeDocument/2006/relationships/image" Target="../media/image19.png"/><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8.png"/><Relationship Id="rId3" Type="http://schemas.openxmlformats.org/officeDocument/2006/relationships/image" Target="../media/image1.png"/><Relationship Id="rId2" Type="http://schemas.openxmlformats.org/officeDocument/2006/relationships/image" Target="../media/image3.png"/><Relationship Id="rId13" Type="http://schemas.openxmlformats.org/officeDocument/2006/relationships/notesSlide" Target="../notesSlides/notesSlide26.xml"/><Relationship Id="rId12" Type="http://schemas.openxmlformats.org/officeDocument/2006/relationships/slideLayout" Target="../slideLayouts/slideLayout1.xml"/><Relationship Id="rId11" Type="http://schemas.openxmlformats.org/officeDocument/2006/relationships/image" Target="../media/image22.png"/><Relationship Id="rId10" Type="http://schemas.openxmlformats.org/officeDocument/2006/relationships/image" Target="../media/image21.png"/><Relationship Id="rId1" Type="http://schemas.openxmlformats.org/officeDocument/2006/relationships/image" Target="../media/image18.png"/></Relationships>
</file>

<file path=ppt/slides/_rels/slide27.xml.rels><?xml version="1.0" encoding="UTF-8" standalone="yes"?>
<Relationships xmlns="http://schemas.openxmlformats.org/package/2006/relationships"><Relationship Id="rId7" Type="http://schemas.openxmlformats.org/officeDocument/2006/relationships/notesSlide" Target="../notesSlides/notesSlide27.xml"/><Relationship Id="rId6" Type="http://schemas.openxmlformats.org/officeDocument/2006/relationships/slideLayout" Target="../slideLayouts/slideLayout1.xml"/><Relationship Id="rId5" Type="http://schemas.openxmlformats.org/officeDocument/2006/relationships/image" Target="../media/image59.jpeg"/><Relationship Id="rId4" Type="http://schemas.openxmlformats.org/officeDocument/2006/relationships/image" Target="../media/image2.png"/><Relationship Id="rId3" Type="http://schemas.openxmlformats.org/officeDocument/2006/relationships/image" Target="../media/image21.png"/><Relationship Id="rId2" Type="http://schemas.openxmlformats.org/officeDocument/2006/relationships/image" Target="../media/image9.png"/><Relationship Id="rId1" Type="http://schemas.openxmlformats.org/officeDocument/2006/relationships/image" Target="../media/image6.png"/></Relationships>
</file>

<file path=ppt/slides/_rels/slide28.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2.png"/><Relationship Id="rId7" Type="http://schemas.openxmlformats.org/officeDocument/2006/relationships/image" Target="../media/image9.png"/><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17.png"/><Relationship Id="rId3" Type="http://schemas.openxmlformats.org/officeDocument/2006/relationships/image" Target="../media/image62.png"/><Relationship Id="rId2" Type="http://schemas.openxmlformats.org/officeDocument/2006/relationships/image" Target="../media/image61.png"/><Relationship Id="rId10" Type="http://schemas.openxmlformats.org/officeDocument/2006/relationships/notesSlide" Target="../notesSlides/notesSlide28.xml"/><Relationship Id="rId1" Type="http://schemas.openxmlformats.org/officeDocument/2006/relationships/image" Target="../media/image60.png"/></Relationships>
</file>

<file path=ppt/slides/_rels/slide29.xml.rels><?xml version="1.0" encoding="UTF-8" standalone="yes"?>
<Relationships xmlns="http://schemas.openxmlformats.org/package/2006/relationships"><Relationship Id="rId7" Type="http://schemas.openxmlformats.org/officeDocument/2006/relationships/notesSlide" Target="../notesSlides/notesSlide29.xml"/><Relationship Id="rId6" Type="http://schemas.openxmlformats.org/officeDocument/2006/relationships/slideLayout" Target="../slideLayouts/slideLayout1.xml"/><Relationship Id="rId5" Type="http://schemas.openxmlformats.org/officeDocument/2006/relationships/image" Target="../media/image36.png"/><Relationship Id="rId4" Type="http://schemas.openxmlformats.org/officeDocument/2006/relationships/image" Target="../media/image64.png"/><Relationship Id="rId3" Type="http://schemas.openxmlformats.org/officeDocument/2006/relationships/image" Target="../media/image63.png"/><Relationship Id="rId2" Type="http://schemas.openxmlformats.org/officeDocument/2006/relationships/image" Target="../media/image3.png"/><Relationship Id="rId1" Type="http://schemas.openxmlformats.org/officeDocument/2006/relationships/image" Target="../media/image23.jpeg"/></Relationships>
</file>

<file path=ppt/slides/_rels/slide3.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image" Target="../media/image9.png"/><Relationship Id="rId7" Type="http://schemas.openxmlformats.org/officeDocument/2006/relationships/image" Target="../media/image19.png"/><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8.png"/><Relationship Id="rId3" Type="http://schemas.openxmlformats.org/officeDocument/2006/relationships/image" Target="../media/image1.png"/><Relationship Id="rId2" Type="http://schemas.openxmlformats.org/officeDocument/2006/relationships/image" Target="../media/image3.png"/><Relationship Id="rId13" Type="http://schemas.openxmlformats.org/officeDocument/2006/relationships/notesSlide" Target="../notesSlides/notesSlide3.xml"/><Relationship Id="rId12" Type="http://schemas.openxmlformats.org/officeDocument/2006/relationships/slideLayout" Target="../slideLayouts/slideLayout1.xml"/><Relationship Id="rId11" Type="http://schemas.openxmlformats.org/officeDocument/2006/relationships/image" Target="../media/image22.png"/><Relationship Id="rId10" Type="http://schemas.openxmlformats.org/officeDocument/2006/relationships/image" Target="../media/image21.png"/><Relationship Id="rId1" Type="http://schemas.openxmlformats.org/officeDocument/2006/relationships/image" Target="../media/image18.png"/></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30.xml"/><Relationship Id="rId7"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6.png"/><Relationship Id="rId4" Type="http://schemas.openxmlformats.org/officeDocument/2006/relationships/image" Target="../media/image3.png"/><Relationship Id="rId3" Type="http://schemas.openxmlformats.org/officeDocument/2006/relationships/image" Target="../media/image65.png"/><Relationship Id="rId2" Type="http://schemas.openxmlformats.org/officeDocument/2006/relationships/image" Target="../media/image38.jpeg"/><Relationship Id="rId1" Type="http://schemas.openxmlformats.org/officeDocument/2006/relationships/image" Target="../media/image37.jpeg"/></Relationships>
</file>

<file path=ppt/slides/_rels/slide31.xml.rels><?xml version="1.0" encoding="UTF-8" standalone="yes"?>
<Relationships xmlns="http://schemas.openxmlformats.org/package/2006/relationships"><Relationship Id="rId9" Type="http://schemas.openxmlformats.org/officeDocument/2006/relationships/image" Target="../media/image29.png"/><Relationship Id="rId8" Type="http://schemas.openxmlformats.org/officeDocument/2006/relationships/image" Target="../media/image28.png"/><Relationship Id="rId7" Type="http://schemas.openxmlformats.org/officeDocument/2006/relationships/image" Target="../media/image27.svg"/><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image" Target="../media/image14.png"/><Relationship Id="rId2" Type="http://schemas.openxmlformats.org/officeDocument/2006/relationships/image" Target="../media/image3.png"/><Relationship Id="rId11" Type="http://schemas.openxmlformats.org/officeDocument/2006/relationships/notesSlide" Target="../notesSlides/notesSlide31.xml"/><Relationship Id="rId10" Type="http://schemas.openxmlformats.org/officeDocument/2006/relationships/slideLayout" Target="../slideLayouts/slideLayout1.xml"/><Relationship Id="rId1" Type="http://schemas.openxmlformats.org/officeDocument/2006/relationships/image" Target="../media/image23.jpeg"/></Relationships>
</file>

<file path=ppt/slides/_rels/slide32.xml.rels><?xml version="1.0" encoding="UTF-8" standalone="yes"?>
<Relationships xmlns="http://schemas.openxmlformats.org/package/2006/relationships"><Relationship Id="rId8" Type="http://schemas.openxmlformats.org/officeDocument/2006/relationships/notesSlide" Target="../notesSlides/notesSlide32.xml"/><Relationship Id="rId7"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9.png"/><Relationship Id="rId4" Type="http://schemas.openxmlformats.org/officeDocument/2006/relationships/image" Target="../media/image67.png"/><Relationship Id="rId3" Type="http://schemas.openxmlformats.org/officeDocument/2006/relationships/image" Target="../media/image66.png"/><Relationship Id="rId2" Type="http://schemas.openxmlformats.org/officeDocument/2006/relationships/image" Target="../media/image11.png"/><Relationship Id="rId1" Type="http://schemas.openxmlformats.org/officeDocument/2006/relationships/image" Target="../media/image6.png"/></Relationships>
</file>

<file path=ppt/slides/_rels/slide33.xml.rels><?xml version="1.0" encoding="UTF-8" standalone="yes"?>
<Relationships xmlns="http://schemas.openxmlformats.org/package/2006/relationships"><Relationship Id="rId8" Type="http://schemas.openxmlformats.org/officeDocument/2006/relationships/notesSlide" Target="../notesSlides/notesSlide33.xml"/><Relationship Id="rId7"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48.png"/><Relationship Id="rId4" Type="http://schemas.openxmlformats.org/officeDocument/2006/relationships/image" Target="../media/image6.png"/><Relationship Id="rId3" Type="http://schemas.openxmlformats.org/officeDocument/2006/relationships/image" Target="../media/image3.png"/><Relationship Id="rId2" Type="http://schemas.openxmlformats.org/officeDocument/2006/relationships/image" Target="../media/image38.jpeg"/><Relationship Id="rId1" Type="http://schemas.openxmlformats.org/officeDocument/2006/relationships/image" Target="../media/image47.png"/></Relationships>
</file>

<file path=ppt/slides/_rels/slide34.xml.rels><?xml version="1.0" encoding="UTF-8" standalone="yes"?>
<Relationships xmlns="http://schemas.openxmlformats.org/package/2006/relationships"><Relationship Id="rId7" Type="http://schemas.openxmlformats.org/officeDocument/2006/relationships/notesSlide" Target="../notesSlides/notesSlide34.xml"/><Relationship Id="rId6"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6.png"/><Relationship Id="rId3" Type="http://schemas.openxmlformats.org/officeDocument/2006/relationships/image" Target="../media/image17.png"/><Relationship Id="rId2" Type="http://schemas.openxmlformats.org/officeDocument/2006/relationships/image" Target="../media/image56.png"/><Relationship Id="rId1" Type="http://schemas.openxmlformats.org/officeDocument/2006/relationships/image" Target="../media/image55.png"/></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1.xml"/><Relationship Id="rId3" Type="http://schemas.openxmlformats.org/officeDocument/2006/relationships/image" Target="../media/image25.png"/><Relationship Id="rId2" Type="http://schemas.openxmlformats.org/officeDocument/2006/relationships/image" Target="../media/image36.png"/><Relationship Id="rId1" Type="http://schemas.openxmlformats.org/officeDocument/2006/relationships/image" Target="../media/image35.png"/></Relationships>
</file>

<file path=ppt/slides/_rels/slide36.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image" Target="../media/image9.png"/><Relationship Id="rId7" Type="http://schemas.openxmlformats.org/officeDocument/2006/relationships/image" Target="../media/image19.png"/><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8.png"/><Relationship Id="rId3" Type="http://schemas.openxmlformats.org/officeDocument/2006/relationships/image" Target="../media/image1.png"/><Relationship Id="rId2" Type="http://schemas.openxmlformats.org/officeDocument/2006/relationships/image" Target="../media/image3.png"/><Relationship Id="rId13" Type="http://schemas.openxmlformats.org/officeDocument/2006/relationships/notesSlide" Target="../notesSlides/notesSlide36.xml"/><Relationship Id="rId12" Type="http://schemas.openxmlformats.org/officeDocument/2006/relationships/slideLayout" Target="../slideLayouts/slideLayout1.xml"/><Relationship Id="rId11" Type="http://schemas.openxmlformats.org/officeDocument/2006/relationships/image" Target="../media/image22.png"/><Relationship Id="rId10" Type="http://schemas.openxmlformats.org/officeDocument/2006/relationships/image" Target="../media/image21.png"/><Relationship Id="rId1" Type="http://schemas.openxmlformats.org/officeDocument/2006/relationships/image" Target="../media/image18.png"/></Relationships>
</file>

<file path=ppt/slides/_rels/slide37.xml.rels><?xml version="1.0" encoding="UTF-8" standalone="yes"?>
<Relationships xmlns="http://schemas.openxmlformats.org/package/2006/relationships"><Relationship Id="rId8" Type="http://schemas.openxmlformats.org/officeDocument/2006/relationships/notesSlide" Target="../notesSlides/notesSlide37.xml"/><Relationship Id="rId7" Type="http://schemas.openxmlformats.org/officeDocument/2006/relationships/slideLayout" Target="../slideLayouts/slideLayout1.xml"/><Relationship Id="rId6" Type="http://schemas.openxmlformats.org/officeDocument/2006/relationships/image" Target="../media/image38.jpeg"/><Relationship Id="rId5" Type="http://schemas.openxmlformats.org/officeDocument/2006/relationships/image" Target="../media/image17.png"/><Relationship Id="rId4" Type="http://schemas.openxmlformats.org/officeDocument/2006/relationships/image" Target="../media/image70.png"/><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image" Target="../media/image37.jpeg"/></Relationships>
</file>

<file path=ppt/slides/_rels/slide38.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6.png"/><Relationship Id="rId7" Type="http://schemas.openxmlformats.org/officeDocument/2006/relationships/image" Target="../media/image3.png"/><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2.png"/><Relationship Id="rId3" Type="http://schemas.openxmlformats.org/officeDocument/2006/relationships/image" Target="../media/image9.png"/><Relationship Id="rId2" Type="http://schemas.openxmlformats.org/officeDocument/2006/relationships/image" Target="../media/image67.png"/><Relationship Id="rId10" Type="http://schemas.openxmlformats.org/officeDocument/2006/relationships/notesSlide" Target="../notesSlides/notesSlide38.xml"/><Relationship Id="rId1" Type="http://schemas.openxmlformats.org/officeDocument/2006/relationships/image" Target="../media/image71.png"/></Relationships>
</file>

<file path=ppt/slides/_rels/slide39.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image" Target="../media/image10.png"/><Relationship Id="rId7" Type="http://schemas.openxmlformats.org/officeDocument/2006/relationships/image" Target="../media/image8.png"/><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2" Type="http://schemas.openxmlformats.org/officeDocument/2006/relationships/notesSlide" Target="../notesSlides/notesSlide39.xml"/><Relationship Id="rId11" Type="http://schemas.openxmlformats.org/officeDocument/2006/relationships/slideLayout" Target="../slideLayouts/slideLayout1.xml"/><Relationship Id="rId10" Type="http://schemas.openxmlformats.org/officeDocument/2006/relationships/image" Target="../media/image13.jpeg"/><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9" Type="http://schemas.openxmlformats.org/officeDocument/2006/relationships/image" Target="../media/image29.png"/><Relationship Id="rId8" Type="http://schemas.openxmlformats.org/officeDocument/2006/relationships/image" Target="../media/image28.png"/><Relationship Id="rId7" Type="http://schemas.openxmlformats.org/officeDocument/2006/relationships/image" Target="../media/image27.svg"/><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image" Target="../media/image14.png"/><Relationship Id="rId2" Type="http://schemas.openxmlformats.org/officeDocument/2006/relationships/image" Target="../media/image3.png"/><Relationship Id="rId11" Type="http://schemas.openxmlformats.org/officeDocument/2006/relationships/notesSlide" Target="../notesSlides/notesSlide4.xml"/><Relationship Id="rId10" Type="http://schemas.openxmlformats.org/officeDocument/2006/relationships/slideLayout" Target="../slideLayouts/slideLayout1.xml"/><Relationship Id="rId1" Type="http://schemas.openxmlformats.org/officeDocument/2006/relationships/image" Target="../media/image23.jpeg"/></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2.png"/><Relationship Id="rId4" Type="http://schemas.openxmlformats.org/officeDocument/2006/relationships/image" Target="../media/image8.png"/><Relationship Id="rId3" Type="http://schemas.openxmlformats.org/officeDocument/2006/relationships/image" Target="../media/image21.png"/><Relationship Id="rId2" Type="http://schemas.openxmlformats.org/officeDocument/2006/relationships/image" Target="../media/image24.png"/><Relationship Id="rId1" Type="http://schemas.openxmlformats.org/officeDocument/2006/relationships/image" Target="../media/image30.png"/></Relationships>
</file>

<file path=ppt/slides/_rels/slide6.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image" Target="../media/image9.png"/><Relationship Id="rId7" Type="http://schemas.openxmlformats.org/officeDocument/2006/relationships/image" Target="../media/image19.png"/><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8.png"/><Relationship Id="rId3" Type="http://schemas.openxmlformats.org/officeDocument/2006/relationships/image" Target="../media/image1.png"/><Relationship Id="rId2" Type="http://schemas.openxmlformats.org/officeDocument/2006/relationships/image" Target="../media/image3.png"/><Relationship Id="rId13" Type="http://schemas.openxmlformats.org/officeDocument/2006/relationships/notesSlide" Target="../notesSlides/notesSlide6.xml"/><Relationship Id="rId12" Type="http://schemas.openxmlformats.org/officeDocument/2006/relationships/slideLayout" Target="../slideLayouts/slideLayout1.xml"/><Relationship Id="rId11" Type="http://schemas.openxmlformats.org/officeDocument/2006/relationships/image" Target="../media/image22.png"/><Relationship Id="rId10" Type="http://schemas.openxmlformats.org/officeDocument/2006/relationships/image" Target="../media/image21.png"/><Relationship Id="rId1" Type="http://schemas.openxmlformats.org/officeDocument/2006/relationships/image" Target="../media/image18.png"/></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33.png"/><Relationship Id="rId7" Type="http://schemas.openxmlformats.org/officeDocument/2006/relationships/image" Target="../media/image3.png"/><Relationship Id="rId6" Type="http://schemas.openxmlformats.org/officeDocument/2006/relationships/image" Target="../media/image6.png"/><Relationship Id="rId5" Type="http://schemas.openxmlformats.org/officeDocument/2006/relationships/image" Target="../media/image17.png"/><Relationship Id="rId4" Type="http://schemas.openxmlformats.org/officeDocument/2006/relationships/image" Target="../media/image32.png"/><Relationship Id="rId3" Type="http://schemas.openxmlformats.org/officeDocument/2006/relationships/image" Target="../media/image14.png"/><Relationship Id="rId2" Type="http://schemas.openxmlformats.org/officeDocument/2006/relationships/image" Target="../media/image31.png"/><Relationship Id="rId10" Type="http://schemas.openxmlformats.org/officeDocument/2006/relationships/notesSlide" Target="../notesSlides/notesSlide7.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9" Type="http://schemas.openxmlformats.org/officeDocument/2006/relationships/notesSlide" Target="../notesSlides/notesSlide8.xml"/><Relationship Id="rId8" Type="http://schemas.openxmlformats.org/officeDocument/2006/relationships/slideLayout" Target="../slideLayouts/slideLayout1.xml"/><Relationship Id="rId7" Type="http://schemas.openxmlformats.org/officeDocument/2006/relationships/image" Target="../media/image9.png"/><Relationship Id="rId6" Type="http://schemas.openxmlformats.org/officeDocument/2006/relationships/image" Target="../media/image17.png"/><Relationship Id="rId5" Type="http://schemas.openxmlformats.org/officeDocument/2006/relationships/image" Target="../media/image33.png"/><Relationship Id="rId4" Type="http://schemas.openxmlformats.org/officeDocument/2006/relationships/image" Target="../media/image6.png"/><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image" Target="../media/image34.png"/></Relationships>
</file>

<file path=ppt/slides/_rels/slide9.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image" Target="../media/image9.png"/><Relationship Id="rId7" Type="http://schemas.openxmlformats.org/officeDocument/2006/relationships/image" Target="../media/image19.png"/><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8.png"/><Relationship Id="rId3" Type="http://schemas.openxmlformats.org/officeDocument/2006/relationships/image" Target="../media/image1.png"/><Relationship Id="rId2" Type="http://schemas.openxmlformats.org/officeDocument/2006/relationships/image" Target="../media/image3.png"/><Relationship Id="rId13" Type="http://schemas.openxmlformats.org/officeDocument/2006/relationships/notesSlide" Target="../notesSlides/notesSlide9.xml"/><Relationship Id="rId12" Type="http://schemas.openxmlformats.org/officeDocument/2006/relationships/slideLayout" Target="../slideLayouts/slideLayout1.xml"/><Relationship Id="rId11" Type="http://schemas.openxmlformats.org/officeDocument/2006/relationships/image" Target="../media/image22.png"/><Relationship Id="rId10" Type="http://schemas.openxmlformats.org/officeDocument/2006/relationships/image" Target="../media/image21.png"/><Relationship Id="rId1"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2-d29guvkup1d2ae82kht0.png"/>
          <p:cNvPicPr>
            <a:picLocks noChangeAspect="1"/>
          </p:cNvPicPr>
          <p:nvPr/>
        </p:nvPicPr>
        <p:blipFill>
          <a:blip r:embed="rId1"/>
          <a:stretch>
            <a:fillRect/>
          </a:stretch>
        </p:blipFill>
        <p:spPr>
          <a:xfrm>
            <a:off x="731520" y="0"/>
            <a:ext cx="11460480" cy="6858000"/>
          </a:xfrm>
          <a:prstGeom prst="rect">
            <a:avLst/>
          </a:prstGeom>
        </p:spPr>
      </p:pic>
      <p:pic>
        <p:nvPicPr>
          <p:cNvPr id="3" name="Image 1" descr="https://test-kimi-img.moonshot.cn/pub/slides/slides_tmpl/image/25-08-06-16:17:02-d29guvkup1d2ae82khr0.png"/>
          <p:cNvPicPr>
            <a:picLocks noChangeAspect="1"/>
          </p:cNvPicPr>
          <p:nvPr/>
        </p:nvPicPr>
        <p:blipFill>
          <a:blip r:embed="rId2"/>
          <a:stretch>
            <a:fillRect/>
          </a:stretch>
        </p:blipFill>
        <p:spPr>
          <a:xfrm>
            <a:off x="6268720" y="932180"/>
            <a:ext cx="1540510" cy="1540510"/>
          </a:xfrm>
          <a:prstGeom prst="rect">
            <a:avLst/>
          </a:prstGeom>
        </p:spPr>
      </p:pic>
      <p:sp>
        <p:nvSpPr>
          <p:cNvPr id="4" name="Shape 0"/>
          <p:cNvSpPr/>
          <p:nvPr/>
        </p:nvSpPr>
        <p:spPr>
          <a:xfrm>
            <a:off x="462280" y="4228465"/>
            <a:ext cx="774258" cy="76200"/>
          </a:xfrm>
          <a:prstGeom prst="rect">
            <a:avLst/>
          </a:prstGeom>
          <a:solidFill>
            <a:srgbClr val="FFFFFF"/>
          </a:solidFill>
        </p:spPr>
      </p:sp>
      <p:sp>
        <p:nvSpPr>
          <p:cNvPr id="5" name="Text 1"/>
          <p:cNvSpPr/>
          <p:nvPr/>
        </p:nvSpPr>
        <p:spPr>
          <a:xfrm>
            <a:off x="462280" y="4228465"/>
            <a:ext cx="774258" cy="7620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6" name="Shape 2"/>
          <p:cNvSpPr/>
          <p:nvPr/>
        </p:nvSpPr>
        <p:spPr>
          <a:xfrm>
            <a:off x="730690" y="4266565"/>
            <a:ext cx="5667570" cy="0"/>
          </a:xfrm>
          <a:prstGeom prst="line">
            <a:avLst/>
          </a:prstGeom>
          <a:noFill/>
          <a:ln w="19050">
            <a:solidFill>
              <a:srgbClr val="FFFFFF"/>
            </a:solidFill>
            <a:prstDash val="solid"/>
            <a:headEnd type="none"/>
            <a:tailEnd type="none"/>
          </a:ln>
        </p:spPr>
      </p:sp>
      <p:sp>
        <p:nvSpPr>
          <p:cNvPr id="7" name="Text 3"/>
          <p:cNvSpPr/>
          <p:nvPr/>
        </p:nvSpPr>
        <p:spPr>
          <a:xfrm>
            <a:off x="849409" y="2443162"/>
            <a:ext cx="6109970" cy="1971675"/>
          </a:xfrm>
          <a:prstGeom prst="rect">
            <a:avLst/>
          </a:prstGeom>
          <a:noFill/>
        </p:spPr>
        <p:txBody>
          <a:bodyPr wrap="square" lIns="91440" tIns="45720" rIns="91440" bIns="45720" rtlCol="0" anchor="t"/>
          <a:lstStyle/>
          <a:p>
            <a:pPr marL="0" indent="0" algn="just">
              <a:lnSpc>
                <a:spcPct val="120000"/>
              </a:lnSpc>
              <a:buNone/>
            </a:pPr>
            <a:r>
              <a:rPr lang="en-US" sz="4400" b="1" dirty="0">
                <a:solidFill>
                  <a:srgbClr val="404040"/>
                </a:solidFill>
                <a:latin typeface="MiSans" pitchFamily="34" charset="-122"/>
                <a:ea typeface="MiSans" pitchFamily="34" charset="-122"/>
                <a:cs typeface="MiSans" pitchFamily="34" charset="-120"/>
              </a:rPr>
              <a:t>项目6 动态调整——灵活应对与自身成长</a:t>
            </a:r>
            <a:endParaRPr lang="en-US" sz="1600" dirty="0"/>
          </a:p>
        </p:txBody>
      </p:sp>
      <p:pic>
        <p:nvPicPr>
          <p:cNvPr id="8" name="Image 2" descr="https://test-kimi-img.moonshot.cn/pub/slides/slides_tmpl/image/25-08-06-16:17:02-d29guvkup1d2ae82khq0.png"/>
          <p:cNvPicPr>
            <a:picLocks noChangeAspect="1"/>
          </p:cNvPicPr>
          <p:nvPr/>
        </p:nvPicPr>
        <p:blipFill>
          <a:blip r:embed="rId3"/>
          <a:stretch>
            <a:fillRect/>
          </a:stretch>
        </p:blipFill>
        <p:spPr>
          <a:xfrm>
            <a:off x="370840" y="0"/>
            <a:ext cx="2249805" cy="1128395"/>
          </a:xfrm>
          <a:prstGeom prst="rect">
            <a:avLst/>
          </a:prstGeom>
        </p:spPr>
      </p:pic>
      <p:pic>
        <p:nvPicPr>
          <p:cNvPr id="9" name="Image 3" descr="https://test-kimi-img.moonshot.cn/pub/slides/slides_tmpl/image/25-08-06-16:17:02-d29guvkup1d2ae82khs0.png"/>
          <p:cNvPicPr>
            <a:picLocks noChangeAspect="1"/>
          </p:cNvPicPr>
          <p:nvPr/>
        </p:nvPicPr>
        <p:blipFill>
          <a:blip r:embed="rId4"/>
          <a:stretch>
            <a:fillRect/>
          </a:stretch>
        </p:blipFill>
        <p:spPr>
          <a:xfrm>
            <a:off x="1928495" y="504825"/>
            <a:ext cx="623570" cy="623570"/>
          </a:xfrm>
          <a:prstGeom prst="rect">
            <a:avLst/>
          </a:prstGeom>
        </p:spPr>
      </p:pic>
      <p:pic>
        <p:nvPicPr>
          <p:cNvPr id="10" name="Image 4" descr="https://test-kimi-img.moonshot.cn/pub/slides/slides_tmpl/image/25-08-06-16:17:02-d29guvkup1d2ae82khsg.png"/>
          <p:cNvPicPr>
            <a:picLocks noChangeAspect="1"/>
          </p:cNvPicPr>
          <p:nvPr/>
        </p:nvPicPr>
        <p:blipFill>
          <a:blip r:embed="rId5"/>
          <a:stretch>
            <a:fillRect/>
          </a:stretch>
        </p:blipFill>
        <p:spPr>
          <a:xfrm>
            <a:off x="8201660" y="267970"/>
            <a:ext cx="4660265" cy="4178935"/>
          </a:xfrm>
          <a:prstGeom prst="rect">
            <a:avLst/>
          </a:prstGeom>
        </p:spPr>
      </p:pic>
      <p:pic>
        <p:nvPicPr>
          <p:cNvPr id="11" name="Image 5" descr="https://test-kimi-img.moonshot.cn/pub/slides/slides_tmpl/image/25-08-06-16:17:02-d29guvkup1d2ae82khrg.png"/>
          <p:cNvPicPr>
            <a:picLocks noChangeAspect="1"/>
          </p:cNvPicPr>
          <p:nvPr/>
        </p:nvPicPr>
        <p:blipFill>
          <a:blip r:embed="rId6"/>
          <a:stretch>
            <a:fillRect/>
          </a:stretch>
        </p:blipFill>
        <p:spPr>
          <a:xfrm>
            <a:off x="5941695" y="872490"/>
            <a:ext cx="1038860" cy="1038860"/>
          </a:xfrm>
          <a:prstGeom prst="rect">
            <a:avLst/>
          </a:prstGeom>
        </p:spPr>
      </p:pic>
      <p:pic>
        <p:nvPicPr>
          <p:cNvPr id="12" name="Image 6" descr="https://test-kimi-img.moonshot.cn/pub/slides/slides_tmpl/image/25-08-06-16:17:03-d29guvsup1d2ae82ki40.png"/>
          <p:cNvPicPr>
            <a:picLocks noChangeAspect="1"/>
          </p:cNvPicPr>
          <p:nvPr/>
        </p:nvPicPr>
        <p:blipFill>
          <a:blip r:embed="rId7"/>
          <a:stretch>
            <a:fillRect/>
          </a:stretch>
        </p:blipFill>
        <p:spPr>
          <a:xfrm>
            <a:off x="8371205" y="432435"/>
            <a:ext cx="3919220" cy="3878580"/>
          </a:xfrm>
          <a:prstGeom prst="rect">
            <a:avLst/>
          </a:prstGeom>
        </p:spPr>
      </p:pic>
      <p:pic>
        <p:nvPicPr>
          <p:cNvPr id="13" name="Image 7" descr="https://test-kimi-img.moonshot.cn/pub/slides/slides_tmpl/image/25-08-06-16:17:02-d29guvkup1d2ae82khtg.png"/>
          <p:cNvPicPr>
            <a:picLocks noChangeAspect="1"/>
          </p:cNvPicPr>
          <p:nvPr/>
        </p:nvPicPr>
        <p:blipFill>
          <a:blip r:embed="rId8"/>
          <a:stretch>
            <a:fillRect/>
          </a:stretch>
        </p:blipFill>
        <p:spPr>
          <a:xfrm>
            <a:off x="9554845" y="4866640"/>
            <a:ext cx="2636520" cy="1991360"/>
          </a:xfrm>
          <a:prstGeom prst="rect">
            <a:avLst/>
          </a:prstGeom>
        </p:spPr>
      </p:pic>
      <p:pic>
        <p:nvPicPr>
          <p:cNvPr id="14" name="Image 8" descr="https://test-kimi-img.moonshot.cn/pub/slides/slides_tmpl/image/25-08-06-16:17:02-d29guvkup1d2ae82khu0.png"/>
          <p:cNvPicPr>
            <a:picLocks noChangeAspect="1"/>
          </p:cNvPicPr>
          <p:nvPr/>
        </p:nvPicPr>
        <p:blipFill>
          <a:blip r:embed="rId9"/>
          <a:stretch>
            <a:fillRect/>
          </a:stretch>
        </p:blipFill>
        <p:spPr>
          <a:xfrm rot="19020000">
            <a:off x="7310120" y="827405"/>
            <a:ext cx="656590" cy="656590"/>
          </a:xfrm>
          <a:prstGeom prst="rect">
            <a:avLst/>
          </a:prstGeom>
        </p:spPr>
      </p:pic>
      <p:pic>
        <p:nvPicPr>
          <p:cNvPr id="15" name="Image 9" descr="https://test-kimi-img.moonshot.cn/pub/slides/slides_tmpl/image/25-08-06-16:17:02-d29guvkup1d2ae82khug.png"/>
          <p:cNvPicPr>
            <a:picLocks noChangeAspect="1"/>
          </p:cNvPicPr>
          <p:nvPr/>
        </p:nvPicPr>
        <p:blipFill>
          <a:blip r:embed="rId10"/>
          <a:stretch>
            <a:fillRect/>
          </a:stretch>
        </p:blipFill>
        <p:spPr>
          <a:xfrm>
            <a:off x="1928495" y="6415405"/>
            <a:ext cx="5937250" cy="29845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12-d29gv24up1d2ae82kiug.png"/>
          <p:cNvPicPr>
            <a:picLocks noChangeAspect="1"/>
          </p:cNvPicPr>
          <p:nvPr/>
        </p:nvPicPr>
        <p:blipFill>
          <a:blip r:embed="rId1"/>
          <a:stretch>
            <a:fillRect/>
          </a:stretch>
        </p:blipFill>
        <p:spPr>
          <a:xfrm>
            <a:off x="8203565" y="728345"/>
            <a:ext cx="3434080" cy="4870450"/>
          </a:xfrm>
          <a:prstGeom prst="rect">
            <a:avLst/>
          </a:prstGeom>
        </p:spPr>
      </p:pic>
      <p:pic>
        <p:nvPicPr>
          <p:cNvPr id="3" name="Image 1" descr="https://test-kimi-img.moonshot.cn/pub/slides/slides_tmpl/image/25-08-06-16:17:12-d29gv24up1d2ae82kiug.png"/>
          <p:cNvPicPr>
            <a:picLocks noChangeAspect="1"/>
          </p:cNvPicPr>
          <p:nvPr/>
        </p:nvPicPr>
        <p:blipFill>
          <a:blip r:embed="rId1"/>
          <a:stretch>
            <a:fillRect/>
          </a:stretch>
        </p:blipFill>
        <p:spPr>
          <a:xfrm>
            <a:off x="4464685" y="1011555"/>
            <a:ext cx="3434080" cy="4870450"/>
          </a:xfrm>
          <a:prstGeom prst="rect">
            <a:avLst/>
          </a:prstGeom>
        </p:spPr>
      </p:pic>
      <p:pic>
        <p:nvPicPr>
          <p:cNvPr id="4" name="Image 2" descr="https://test-kimi-img.moonshot.cn/pub/slides/slides_tmpl/image/25-08-06-16:17:12-d29gv24up1d2ae82kiug.png"/>
          <p:cNvPicPr>
            <a:picLocks noChangeAspect="1"/>
          </p:cNvPicPr>
          <p:nvPr/>
        </p:nvPicPr>
        <p:blipFill>
          <a:blip r:embed="rId1"/>
          <a:stretch>
            <a:fillRect/>
          </a:stretch>
        </p:blipFill>
        <p:spPr>
          <a:xfrm>
            <a:off x="681355" y="1285875"/>
            <a:ext cx="3434080" cy="4870450"/>
          </a:xfrm>
          <a:prstGeom prst="rect">
            <a:avLst/>
          </a:prstGeom>
        </p:spPr>
      </p:pic>
      <p:sp>
        <p:nvSpPr>
          <p:cNvPr id="5" name="Text 0"/>
          <p:cNvSpPr/>
          <p:nvPr/>
        </p:nvSpPr>
        <p:spPr>
          <a:xfrm>
            <a:off x="932628" y="3153002"/>
            <a:ext cx="2856064" cy="838200"/>
          </a:xfrm>
          <a:prstGeom prst="rect">
            <a:avLst/>
          </a:prstGeom>
          <a:noFill/>
        </p:spPr>
        <p:txBody>
          <a:bodyPr wrap="square" lIns="91440" tIns="45720" rIns="91440" bIns="45720" rtlCol="0" anchor="t">
            <a:spAutoFit/>
          </a:bodyPr>
          <a:lstStyle/>
          <a:p>
            <a:pPr marL="0" indent="0" algn="just">
              <a:lnSpc>
                <a:spcPct val="110000"/>
              </a:lnSpc>
              <a:buNone/>
            </a:pPr>
            <a:r>
              <a:rPr lang="en-US" sz="1600" dirty="0">
                <a:solidFill>
                  <a:srgbClr val="000000"/>
                </a:solidFill>
                <a:latin typeface="MiSans" pitchFamily="34" charset="-122"/>
                <a:ea typeface="MiSans" pitchFamily="34" charset="-122"/>
                <a:cs typeface="MiSans" pitchFamily="34" charset="-120"/>
              </a:rPr>
              <a:t>能力维聚焦专业技能与可迁移技能增量，如电商学生经直播实训掌握表达与应变。</a:t>
            </a:r>
            <a:endParaRPr lang="en-US" sz="1600" dirty="0"/>
          </a:p>
        </p:txBody>
      </p:sp>
      <p:sp>
        <p:nvSpPr>
          <p:cNvPr id="6" name="Text 1"/>
          <p:cNvSpPr/>
          <p:nvPr/>
        </p:nvSpPr>
        <p:spPr>
          <a:xfrm>
            <a:off x="931945" y="2320503"/>
            <a:ext cx="2857430" cy="311150"/>
          </a:xfrm>
          <a:prstGeom prst="rect">
            <a:avLst/>
          </a:prstGeom>
          <a:noFill/>
        </p:spPr>
        <p:txBody>
          <a:bodyPr wrap="square" lIns="91440" tIns="45720" rIns="91440" bIns="45720" rtlCol="0" anchor="t">
            <a:spAutoFit/>
          </a:bodyPr>
          <a:lstStyle/>
          <a:p>
            <a:pPr marL="0" indent="0" algn="just">
              <a:lnSpc>
                <a:spcPct val="100000"/>
              </a:lnSpc>
              <a:buNone/>
            </a:pPr>
            <a:r>
              <a:rPr lang="en-US" sz="2000" dirty="0">
                <a:solidFill>
                  <a:srgbClr val="158011"/>
                </a:solidFill>
                <a:latin typeface="MiSans" pitchFamily="34" charset="-122"/>
                <a:ea typeface="MiSans" pitchFamily="34" charset="-122"/>
                <a:cs typeface="MiSans" pitchFamily="34" charset="-120"/>
              </a:rPr>
              <a:t>能力维</a:t>
            </a:r>
            <a:endParaRPr lang="en-US" sz="1600" dirty="0"/>
          </a:p>
        </p:txBody>
      </p:sp>
      <p:sp>
        <p:nvSpPr>
          <p:cNvPr id="7" name="Text 2"/>
          <p:cNvSpPr/>
          <p:nvPr/>
        </p:nvSpPr>
        <p:spPr>
          <a:xfrm>
            <a:off x="4658760" y="2893378"/>
            <a:ext cx="2856064" cy="838200"/>
          </a:xfrm>
          <a:prstGeom prst="rect">
            <a:avLst/>
          </a:prstGeom>
          <a:noFill/>
        </p:spPr>
        <p:txBody>
          <a:bodyPr wrap="square" lIns="91440" tIns="45720" rIns="91440" bIns="45720" rtlCol="0" anchor="t">
            <a:spAutoFit/>
          </a:bodyPr>
          <a:lstStyle/>
          <a:p>
            <a:pPr marL="0" indent="0" algn="just">
              <a:lnSpc>
                <a:spcPct val="110000"/>
              </a:lnSpc>
              <a:buNone/>
            </a:pPr>
            <a:r>
              <a:rPr lang="en-US" sz="1600" dirty="0">
                <a:solidFill>
                  <a:srgbClr val="000000"/>
                </a:solidFill>
                <a:latin typeface="MiSans" pitchFamily="34" charset="-122"/>
                <a:ea typeface="MiSans" pitchFamily="34" charset="-122"/>
                <a:cs typeface="MiSans" pitchFamily="34" charset="-120"/>
              </a:rPr>
              <a:t>兴趣维捕捉接触新事物后的热情转向，如平面设计者因校园文创爱上创意。</a:t>
            </a:r>
            <a:endParaRPr lang="en-US" sz="1600" dirty="0"/>
          </a:p>
        </p:txBody>
      </p:sp>
      <p:sp>
        <p:nvSpPr>
          <p:cNvPr id="8" name="Text 3"/>
          <p:cNvSpPr/>
          <p:nvPr/>
        </p:nvSpPr>
        <p:spPr>
          <a:xfrm>
            <a:off x="4658077" y="2060878"/>
            <a:ext cx="2857430" cy="311150"/>
          </a:xfrm>
          <a:prstGeom prst="rect">
            <a:avLst/>
          </a:prstGeom>
          <a:noFill/>
        </p:spPr>
        <p:txBody>
          <a:bodyPr wrap="square" lIns="91440" tIns="45720" rIns="91440" bIns="45720" rtlCol="0" anchor="t">
            <a:spAutoFit/>
          </a:bodyPr>
          <a:lstStyle/>
          <a:p>
            <a:pPr marL="0" indent="0" algn="just">
              <a:lnSpc>
                <a:spcPct val="100000"/>
              </a:lnSpc>
              <a:buNone/>
            </a:pPr>
            <a:r>
              <a:rPr lang="en-US" sz="2000" dirty="0">
                <a:solidFill>
                  <a:srgbClr val="158011"/>
                </a:solidFill>
                <a:latin typeface="MiSans" pitchFamily="34" charset="-122"/>
                <a:ea typeface="MiSans" pitchFamily="34" charset="-122"/>
                <a:cs typeface="MiSans" pitchFamily="34" charset="-120"/>
              </a:rPr>
              <a:t>兴趣维</a:t>
            </a:r>
            <a:endParaRPr lang="en-US" sz="1600" dirty="0"/>
          </a:p>
        </p:txBody>
      </p:sp>
      <p:sp>
        <p:nvSpPr>
          <p:cNvPr id="9" name="Text 4"/>
          <p:cNvSpPr/>
          <p:nvPr/>
        </p:nvSpPr>
        <p:spPr>
          <a:xfrm>
            <a:off x="8384893" y="2633753"/>
            <a:ext cx="2856064" cy="838200"/>
          </a:xfrm>
          <a:prstGeom prst="rect">
            <a:avLst/>
          </a:prstGeom>
          <a:noFill/>
        </p:spPr>
        <p:txBody>
          <a:bodyPr wrap="square" lIns="91440" tIns="45720" rIns="91440" bIns="45720" rtlCol="0" anchor="t">
            <a:spAutoFit/>
          </a:bodyPr>
          <a:lstStyle/>
          <a:p>
            <a:pPr marL="0" indent="0" algn="just">
              <a:lnSpc>
                <a:spcPct val="110000"/>
              </a:lnSpc>
              <a:buNone/>
            </a:pPr>
            <a:r>
              <a:rPr lang="en-US" sz="1600" dirty="0">
                <a:solidFill>
                  <a:srgbClr val="000000"/>
                </a:solidFill>
                <a:latin typeface="MiSans" pitchFamily="34" charset="-122"/>
                <a:ea typeface="MiSans" pitchFamily="34" charset="-122"/>
                <a:cs typeface="MiSans" pitchFamily="34" charset="-120"/>
              </a:rPr>
              <a:t>价值观维关注阅历带来的优先级变化，如高薪追求因公益经历让位于社会价值。</a:t>
            </a:r>
            <a:endParaRPr lang="en-US" sz="1600" dirty="0"/>
          </a:p>
        </p:txBody>
      </p:sp>
      <p:sp>
        <p:nvSpPr>
          <p:cNvPr id="10" name="Text 5"/>
          <p:cNvSpPr/>
          <p:nvPr/>
        </p:nvSpPr>
        <p:spPr>
          <a:xfrm>
            <a:off x="8384210" y="1801253"/>
            <a:ext cx="2857430" cy="311150"/>
          </a:xfrm>
          <a:prstGeom prst="rect">
            <a:avLst/>
          </a:prstGeom>
          <a:noFill/>
        </p:spPr>
        <p:txBody>
          <a:bodyPr wrap="square" lIns="91440" tIns="45720" rIns="91440" bIns="45720" rtlCol="0" anchor="t">
            <a:spAutoFit/>
          </a:bodyPr>
          <a:lstStyle/>
          <a:p>
            <a:pPr marL="0" indent="0" algn="just">
              <a:lnSpc>
                <a:spcPct val="100000"/>
              </a:lnSpc>
              <a:buNone/>
            </a:pPr>
            <a:r>
              <a:rPr lang="en-US" sz="2000" dirty="0">
                <a:solidFill>
                  <a:srgbClr val="158011"/>
                </a:solidFill>
                <a:latin typeface="MiSans" pitchFamily="34" charset="-122"/>
                <a:ea typeface="MiSans" pitchFamily="34" charset="-122"/>
                <a:cs typeface="MiSans" pitchFamily="34" charset="-120"/>
              </a:rPr>
              <a:t>价值观维</a:t>
            </a:r>
            <a:endParaRPr lang="en-US" sz="1600" dirty="0"/>
          </a:p>
        </p:txBody>
      </p:sp>
      <p:sp>
        <p:nvSpPr>
          <p:cNvPr id="11" name="Text 6"/>
          <p:cNvSpPr/>
          <p:nvPr/>
        </p:nvSpPr>
        <p:spPr>
          <a:xfrm>
            <a:off x="582930" y="211455"/>
            <a:ext cx="10151745" cy="482600"/>
          </a:xfrm>
          <a:prstGeom prst="rect">
            <a:avLst/>
          </a:prstGeom>
          <a:noFill/>
        </p:spPr>
        <p:txBody>
          <a:bodyPr wrap="square" lIns="91440" tIns="45720" rIns="91440" bIns="45720" rtlCol="0" anchor="t">
            <a:spAutoFit/>
          </a:bodyPr>
          <a:lstStyle/>
          <a:p>
            <a:pPr marL="0" indent="0" algn="l">
              <a:lnSpc>
                <a:spcPct val="100000"/>
              </a:lnSpc>
              <a:buNone/>
            </a:pPr>
            <a:r>
              <a:rPr lang="en-US" sz="3200" b="1" dirty="0">
                <a:solidFill>
                  <a:srgbClr val="000000"/>
                </a:solidFill>
                <a:latin typeface="MiSans" pitchFamily="34" charset="-122"/>
                <a:ea typeface="MiSans" pitchFamily="34" charset="-122"/>
                <a:cs typeface="MiSans" pitchFamily="34" charset="-120"/>
              </a:rPr>
              <a:t>自我评估三维：能力兴趣价值观</a:t>
            </a:r>
            <a:endParaRPr lang="en-US" sz="1600" dirty="0"/>
          </a:p>
        </p:txBody>
      </p:sp>
      <p:pic>
        <p:nvPicPr>
          <p:cNvPr id="12" name="Image 3" descr="https://test-kimi-img.moonshot.cn/pub/slides/slides_tmpl/image/25-08-06-16:17:03-d29guvsup1d2ae82ki2g.png"/>
          <p:cNvPicPr>
            <a:picLocks noChangeAspect="1"/>
          </p:cNvPicPr>
          <p:nvPr/>
        </p:nvPicPr>
        <p:blipFill>
          <a:blip r:embed="rId2">
            <a:alphaModFix amt="80000"/>
          </a:blip>
          <a:stretch>
            <a:fillRect/>
          </a:stretch>
        </p:blipFill>
        <p:spPr>
          <a:xfrm>
            <a:off x="0" y="6391910"/>
            <a:ext cx="12192000" cy="1831340"/>
          </a:xfrm>
          <a:prstGeom prst="rect">
            <a:avLst/>
          </a:prstGeom>
        </p:spPr>
      </p:pic>
      <p:pic>
        <p:nvPicPr>
          <p:cNvPr id="13" name="Image 4" descr="https://test-kimi-img.moonshot.cn/pub/slides/slides_tmpl/image/25-08-06-16:17:12-d29gv24up1d2ae82king.png"/>
          <p:cNvPicPr>
            <a:picLocks noChangeAspect="1"/>
          </p:cNvPicPr>
          <p:nvPr/>
        </p:nvPicPr>
        <p:blipFill>
          <a:blip r:embed="rId3"/>
          <a:stretch>
            <a:fillRect/>
          </a:stretch>
        </p:blipFill>
        <p:spPr>
          <a:xfrm>
            <a:off x="941705" y="1561465"/>
            <a:ext cx="633730" cy="633730"/>
          </a:xfrm>
          <a:prstGeom prst="rect">
            <a:avLst/>
          </a:prstGeom>
        </p:spPr>
      </p:pic>
      <p:sp>
        <p:nvSpPr>
          <p:cNvPr id="14" name="Text 7"/>
          <p:cNvSpPr/>
          <p:nvPr/>
        </p:nvSpPr>
        <p:spPr>
          <a:xfrm>
            <a:off x="982345" y="1622425"/>
            <a:ext cx="557530" cy="484505"/>
          </a:xfrm>
          <a:prstGeom prst="rect">
            <a:avLst/>
          </a:prstGeom>
          <a:noFill/>
        </p:spPr>
        <p:txBody>
          <a:bodyPr wrap="square" lIns="91440" tIns="45720" rIns="91440" bIns="45720" rtlCol="0" anchor="t"/>
          <a:lstStyle/>
          <a:p>
            <a:pPr marL="0" indent="0" algn="l">
              <a:lnSpc>
                <a:spcPct val="100000"/>
              </a:lnSpc>
              <a:buNone/>
            </a:pPr>
            <a:r>
              <a:rPr lang="en-US" sz="2800" b="1" dirty="0">
                <a:solidFill>
                  <a:srgbClr val="FFFFFF"/>
                </a:solidFill>
                <a:latin typeface="MiSans" pitchFamily="34" charset="-122"/>
                <a:ea typeface="MiSans" pitchFamily="34" charset="-122"/>
                <a:cs typeface="MiSans" pitchFamily="34" charset="-120"/>
              </a:rPr>
              <a:t>01</a:t>
            </a:r>
            <a:endParaRPr lang="en-US" sz="1600" dirty="0"/>
          </a:p>
        </p:txBody>
      </p:sp>
      <p:pic>
        <p:nvPicPr>
          <p:cNvPr id="15" name="Image 5" descr="https://test-kimi-img.moonshot.cn/pub/slides/slides_tmpl/image/25-08-06-16:17:12-d29gv24up1d2ae82king.png"/>
          <p:cNvPicPr>
            <a:picLocks noChangeAspect="1"/>
          </p:cNvPicPr>
          <p:nvPr/>
        </p:nvPicPr>
        <p:blipFill>
          <a:blip r:embed="rId3"/>
          <a:stretch>
            <a:fillRect/>
          </a:stretch>
        </p:blipFill>
        <p:spPr>
          <a:xfrm>
            <a:off x="4705985" y="1300480"/>
            <a:ext cx="633730" cy="633730"/>
          </a:xfrm>
          <a:prstGeom prst="rect">
            <a:avLst/>
          </a:prstGeom>
        </p:spPr>
      </p:pic>
      <p:sp>
        <p:nvSpPr>
          <p:cNvPr id="16" name="Text 8"/>
          <p:cNvSpPr/>
          <p:nvPr/>
        </p:nvSpPr>
        <p:spPr>
          <a:xfrm>
            <a:off x="4719955" y="1361440"/>
            <a:ext cx="743585" cy="484505"/>
          </a:xfrm>
          <a:prstGeom prst="rect">
            <a:avLst/>
          </a:prstGeom>
          <a:noFill/>
        </p:spPr>
        <p:txBody>
          <a:bodyPr wrap="square" lIns="91440" tIns="45720" rIns="91440" bIns="45720" rtlCol="0" anchor="t"/>
          <a:lstStyle/>
          <a:p>
            <a:pPr marL="0" indent="0" algn="l">
              <a:lnSpc>
                <a:spcPct val="100000"/>
              </a:lnSpc>
              <a:buNone/>
            </a:pPr>
            <a:r>
              <a:rPr lang="en-US" sz="2800" b="1" dirty="0">
                <a:solidFill>
                  <a:srgbClr val="FFFFFF"/>
                </a:solidFill>
                <a:latin typeface="MiSans" pitchFamily="34" charset="-122"/>
                <a:ea typeface="MiSans" pitchFamily="34" charset="-122"/>
                <a:cs typeface="MiSans" pitchFamily="34" charset="-120"/>
              </a:rPr>
              <a:t>02</a:t>
            </a:r>
            <a:endParaRPr lang="en-US" sz="1600" dirty="0"/>
          </a:p>
        </p:txBody>
      </p:sp>
      <p:pic>
        <p:nvPicPr>
          <p:cNvPr id="17" name="Image 6" descr="https://test-kimi-img.moonshot.cn/pub/slides/slides_tmpl/image/25-08-06-16:17:12-d29gv24up1d2ae82king.png"/>
          <p:cNvPicPr>
            <a:picLocks noChangeAspect="1"/>
          </p:cNvPicPr>
          <p:nvPr/>
        </p:nvPicPr>
        <p:blipFill>
          <a:blip r:embed="rId3"/>
          <a:stretch>
            <a:fillRect/>
          </a:stretch>
        </p:blipFill>
        <p:spPr>
          <a:xfrm>
            <a:off x="8470265" y="1010920"/>
            <a:ext cx="633730" cy="633730"/>
          </a:xfrm>
          <a:prstGeom prst="rect">
            <a:avLst/>
          </a:prstGeom>
        </p:spPr>
      </p:pic>
      <p:sp>
        <p:nvSpPr>
          <p:cNvPr id="18" name="Text 9"/>
          <p:cNvSpPr/>
          <p:nvPr/>
        </p:nvSpPr>
        <p:spPr>
          <a:xfrm>
            <a:off x="8466455" y="1071880"/>
            <a:ext cx="1372870" cy="484505"/>
          </a:xfrm>
          <a:prstGeom prst="rect">
            <a:avLst/>
          </a:prstGeom>
          <a:noFill/>
        </p:spPr>
        <p:txBody>
          <a:bodyPr wrap="square" lIns="91440" tIns="45720" rIns="91440" bIns="45720" rtlCol="0" anchor="t"/>
          <a:lstStyle/>
          <a:p>
            <a:pPr marL="0" indent="0" algn="l">
              <a:lnSpc>
                <a:spcPct val="100000"/>
              </a:lnSpc>
              <a:buNone/>
            </a:pPr>
            <a:r>
              <a:rPr lang="en-US" sz="2800" b="1" dirty="0">
                <a:solidFill>
                  <a:srgbClr val="FFFFFF"/>
                </a:solidFill>
                <a:latin typeface="MiSans" pitchFamily="34" charset="-122"/>
                <a:ea typeface="MiSans" pitchFamily="34" charset="-122"/>
                <a:cs typeface="MiSans" pitchFamily="34" charset="-120"/>
              </a:rPr>
              <a:t>03</a:t>
            </a:r>
            <a:endParaRPr lang="en-US" sz="16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4-d29gv04up1d2ae82kia0.jpg"/>
          <p:cNvPicPr>
            <a:picLocks noChangeAspect="1"/>
          </p:cNvPicPr>
          <p:nvPr/>
        </p:nvPicPr>
        <p:blipFill>
          <a:blip r:embed="rId1"/>
          <a:stretch>
            <a:fillRect/>
          </a:stretch>
        </p:blipFill>
        <p:spPr>
          <a:xfrm>
            <a:off x="0" y="237490"/>
            <a:ext cx="12192000" cy="503555"/>
          </a:xfrm>
          <a:prstGeom prst="rect">
            <a:avLst/>
          </a:prstGeom>
        </p:spPr>
      </p:pic>
      <p:pic>
        <p:nvPicPr>
          <p:cNvPr id="3" name="Image 1" descr="https://test-kimi-img.moonshot.cn/pub/slides/slides_tmpl/image/25-08-06-16:17:06-d29gv0kup1d2ae82kic0.jpg"/>
          <p:cNvPicPr>
            <a:picLocks noChangeAspect="1"/>
          </p:cNvPicPr>
          <p:nvPr/>
        </p:nvPicPr>
        <p:blipFill>
          <a:blip r:embed="rId2"/>
          <a:stretch>
            <a:fillRect/>
          </a:stretch>
        </p:blipFill>
        <p:spPr>
          <a:xfrm>
            <a:off x="0" y="236855"/>
            <a:ext cx="317500" cy="503555"/>
          </a:xfrm>
          <a:prstGeom prst="rect">
            <a:avLst/>
          </a:prstGeom>
        </p:spPr>
      </p:pic>
      <p:pic>
        <p:nvPicPr>
          <p:cNvPr id="4" name="Image 2" descr="https://test-kimi-img.moonshot.cn/pub/slides/slides_tmpl/image/25-08-06-16:17:12-d29gv24up1d2ae82kj2g.png"/>
          <p:cNvPicPr>
            <a:picLocks noChangeAspect="1"/>
          </p:cNvPicPr>
          <p:nvPr/>
        </p:nvPicPr>
        <p:blipFill>
          <a:blip r:embed="rId3"/>
          <a:stretch>
            <a:fillRect/>
          </a:stretch>
        </p:blipFill>
        <p:spPr>
          <a:xfrm>
            <a:off x="0" y="1553845"/>
            <a:ext cx="12192000" cy="5312410"/>
          </a:xfrm>
          <a:prstGeom prst="rect">
            <a:avLst/>
          </a:prstGeom>
        </p:spPr>
      </p:pic>
      <p:sp>
        <p:nvSpPr>
          <p:cNvPr id="5" name="Shape 0"/>
          <p:cNvSpPr/>
          <p:nvPr/>
        </p:nvSpPr>
        <p:spPr>
          <a:xfrm>
            <a:off x="8699503" y="3837334"/>
            <a:ext cx="2575045" cy="2236470"/>
          </a:xfrm>
          <a:prstGeom prst="rect">
            <a:avLst/>
          </a:prstGeom>
          <a:solidFill>
            <a:srgbClr val="000000">
              <a:alpha val="0"/>
            </a:srgbClr>
          </a:solidFill>
        </p:spPr>
      </p:sp>
      <p:sp>
        <p:nvSpPr>
          <p:cNvPr id="6" name="Text 1"/>
          <p:cNvSpPr/>
          <p:nvPr/>
        </p:nvSpPr>
        <p:spPr>
          <a:xfrm>
            <a:off x="8699503" y="3837334"/>
            <a:ext cx="2575045" cy="2236470"/>
          </a:xfrm>
          <a:prstGeom prst="rect">
            <a:avLst/>
          </a:prstGeom>
          <a:noFill/>
        </p:spPr>
        <p:txBody>
          <a:bodyPr wrap="square" lIns="0" tIns="0" rIns="0" bIns="0" rtlCol="0" anchor="t"/>
          <a:lstStyle/>
          <a:p>
            <a:pPr marL="0" indent="0" algn="just">
              <a:lnSpc>
                <a:spcPct val="130000"/>
              </a:lnSpc>
              <a:buNone/>
            </a:pPr>
            <a:r>
              <a:rPr lang="en-US" sz="1400" dirty="0">
                <a:solidFill>
                  <a:srgbClr val="FFFFFF"/>
                </a:solidFill>
                <a:latin typeface="MiSans" pitchFamily="34" charset="-122"/>
                <a:ea typeface="MiSans" pitchFamily="34" charset="-122"/>
                <a:cs typeface="MiSans" pitchFamily="34" charset="-120"/>
              </a:rPr>
              <a:t>工作样本法以作品、项目、报告等实际成果客观衡量水平。</a:t>
            </a:r>
            <a:endParaRPr lang="en-US" sz="1600" dirty="0"/>
          </a:p>
        </p:txBody>
      </p:sp>
      <p:sp>
        <p:nvSpPr>
          <p:cNvPr id="7" name="Shape 2"/>
          <p:cNvSpPr/>
          <p:nvPr/>
        </p:nvSpPr>
        <p:spPr>
          <a:xfrm>
            <a:off x="6291731" y="8722360"/>
            <a:ext cx="287989" cy="6985"/>
          </a:xfrm>
          <a:custGeom>
            <a:avLst/>
            <a:gdLst/>
            <a:ahLst/>
            <a:cxnLst/>
            <a:rect l="l" t="t" r="r" b="b"/>
            <a:pathLst>
              <a:path w="287989" h="6985">
                <a:moveTo>
                  <a:pt x="287989" y="0"/>
                </a:moveTo>
                <a:lnTo>
                  <a:pt x="260078" y="2540"/>
                </a:lnTo>
                <a:lnTo>
                  <a:pt x="221384" y="5080"/>
                </a:lnTo>
                <a:lnTo>
                  <a:pt x="182689" y="6350"/>
                </a:lnTo>
                <a:lnTo>
                  <a:pt x="143995" y="6985"/>
                </a:lnTo>
                <a:lnTo>
                  <a:pt x="104666" y="6350"/>
                </a:lnTo>
                <a:lnTo>
                  <a:pt x="65971" y="5080"/>
                </a:lnTo>
                <a:lnTo>
                  <a:pt x="27911" y="2540"/>
                </a:lnTo>
                <a:lnTo>
                  <a:pt x="0" y="0"/>
                </a:lnTo>
                <a:lnTo>
                  <a:pt x="287989" y="0"/>
                </a:lnTo>
                <a:close/>
              </a:path>
            </a:pathLst>
          </a:custGeom>
          <a:solidFill>
            <a:srgbClr val="FFFFFF"/>
          </a:solidFill>
        </p:spPr>
      </p:sp>
      <p:sp>
        <p:nvSpPr>
          <p:cNvPr id="8" name="Text 3"/>
          <p:cNvSpPr/>
          <p:nvPr/>
        </p:nvSpPr>
        <p:spPr>
          <a:xfrm>
            <a:off x="6291731" y="8722360"/>
            <a:ext cx="287989" cy="698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9" name="Text 4"/>
          <p:cNvSpPr/>
          <p:nvPr/>
        </p:nvSpPr>
        <p:spPr>
          <a:xfrm>
            <a:off x="1679598" y="2715638"/>
            <a:ext cx="1148388" cy="475441"/>
          </a:xfrm>
          <a:prstGeom prst="rect">
            <a:avLst/>
          </a:prstGeom>
          <a:noFill/>
        </p:spPr>
        <p:txBody>
          <a:bodyPr wrap="square" lIns="0" tIns="0" rIns="0" bIns="0" rtlCol="0" anchor="t"/>
          <a:lstStyle/>
          <a:p>
            <a:pPr marL="0" indent="0" algn="ctr">
              <a:lnSpc>
                <a:spcPct val="100000"/>
              </a:lnSpc>
              <a:buNone/>
            </a:pPr>
            <a:r>
              <a:rPr lang="en-US" sz="2700" b="1" dirty="0">
                <a:solidFill>
                  <a:srgbClr val="FFFFFF"/>
                </a:solidFill>
                <a:latin typeface="MiSans" pitchFamily="34" charset="-122"/>
                <a:ea typeface="MiSans" pitchFamily="34" charset="-122"/>
                <a:cs typeface="MiSans" pitchFamily="34" charset="-120"/>
              </a:rPr>
              <a:t>01</a:t>
            </a:r>
            <a:endParaRPr lang="en-US" sz="1600" dirty="0"/>
          </a:p>
        </p:txBody>
      </p:sp>
      <p:sp>
        <p:nvSpPr>
          <p:cNvPr id="10" name="Shape 5"/>
          <p:cNvSpPr/>
          <p:nvPr/>
        </p:nvSpPr>
        <p:spPr>
          <a:xfrm>
            <a:off x="966118" y="3845586"/>
            <a:ext cx="2575045" cy="2495876"/>
          </a:xfrm>
          <a:prstGeom prst="rect">
            <a:avLst/>
          </a:prstGeom>
          <a:solidFill>
            <a:srgbClr val="000000">
              <a:alpha val="0"/>
            </a:srgbClr>
          </a:solidFill>
        </p:spPr>
      </p:sp>
      <p:sp>
        <p:nvSpPr>
          <p:cNvPr id="11" name="Text 6"/>
          <p:cNvSpPr/>
          <p:nvPr/>
        </p:nvSpPr>
        <p:spPr>
          <a:xfrm>
            <a:off x="966118" y="3845586"/>
            <a:ext cx="2575045" cy="2495876"/>
          </a:xfrm>
          <a:prstGeom prst="rect">
            <a:avLst/>
          </a:prstGeom>
          <a:noFill/>
        </p:spPr>
        <p:txBody>
          <a:bodyPr wrap="square" lIns="0" tIns="0" rIns="0" bIns="0" rtlCol="0" anchor="t"/>
          <a:lstStyle/>
          <a:p>
            <a:pPr marL="0" indent="0" algn="just">
              <a:lnSpc>
                <a:spcPct val="130000"/>
              </a:lnSpc>
              <a:buNone/>
            </a:pPr>
            <a:r>
              <a:rPr lang="en-US" sz="1400" dirty="0">
                <a:solidFill>
                  <a:srgbClr val="FFFFFF"/>
                </a:solidFill>
                <a:latin typeface="MiSans" pitchFamily="34" charset="-122"/>
                <a:ea typeface="MiSans" pitchFamily="34" charset="-122"/>
                <a:cs typeface="MiSans" pitchFamily="34" charset="-120"/>
              </a:rPr>
              <a:t>自我反思法通过回顾成长事件提炼优势与短板。</a:t>
            </a:r>
            <a:endParaRPr lang="en-US" sz="1600" dirty="0"/>
          </a:p>
        </p:txBody>
      </p:sp>
      <p:sp>
        <p:nvSpPr>
          <p:cNvPr id="12" name="Text 7"/>
          <p:cNvSpPr/>
          <p:nvPr/>
        </p:nvSpPr>
        <p:spPr>
          <a:xfrm>
            <a:off x="5545973" y="2707386"/>
            <a:ext cx="1148388" cy="475441"/>
          </a:xfrm>
          <a:prstGeom prst="rect">
            <a:avLst/>
          </a:prstGeom>
          <a:noFill/>
        </p:spPr>
        <p:txBody>
          <a:bodyPr wrap="square" lIns="0" tIns="0" rIns="0" bIns="0" rtlCol="0" anchor="t"/>
          <a:lstStyle/>
          <a:p>
            <a:pPr marL="0" indent="0" algn="ctr">
              <a:lnSpc>
                <a:spcPct val="100000"/>
              </a:lnSpc>
              <a:buNone/>
            </a:pPr>
            <a:r>
              <a:rPr lang="en-US" sz="2700" b="1" dirty="0">
                <a:solidFill>
                  <a:srgbClr val="FFFFFF"/>
                </a:solidFill>
                <a:latin typeface="MiSans" pitchFamily="34" charset="-122"/>
                <a:ea typeface="MiSans" pitchFamily="34" charset="-122"/>
                <a:cs typeface="MiSans" pitchFamily="34" charset="-120"/>
              </a:rPr>
              <a:t>02</a:t>
            </a:r>
            <a:endParaRPr lang="en-US" sz="1600" dirty="0"/>
          </a:p>
        </p:txBody>
      </p:sp>
      <p:sp>
        <p:nvSpPr>
          <p:cNvPr id="13" name="Shape 8"/>
          <p:cNvSpPr/>
          <p:nvPr/>
        </p:nvSpPr>
        <p:spPr>
          <a:xfrm>
            <a:off x="4833128" y="3837334"/>
            <a:ext cx="2575045" cy="2495876"/>
          </a:xfrm>
          <a:prstGeom prst="rect">
            <a:avLst/>
          </a:prstGeom>
          <a:solidFill>
            <a:srgbClr val="000000">
              <a:alpha val="0"/>
            </a:srgbClr>
          </a:solidFill>
        </p:spPr>
      </p:sp>
      <p:sp>
        <p:nvSpPr>
          <p:cNvPr id="14" name="Text 9"/>
          <p:cNvSpPr/>
          <p:nvPr/>
        </p:nvSpPr>
        <p:spPr>
          <a:xfrm>
            <a:off x="4833128" y="3837334"/>
            <a:ext cx="2575045" cy="2495876"/>
          </a:xfrm>
          <a:prstGeom prst="rect">
            <a:avLst/>
          </a:prstGeom>
          <a:noFill/>
        </p:spPr>
        <p:txBody>
          <a:bodyPr wrap="square" lIns="0" tIns="0" rIns="0" bIns="0" rtlCol="0" anchor="t"/>
          <a:lstStyle/>
          <a:p>
            <a:pPr marL="0" indent="0" algn="just">
              <a:lnSpc>
                <a:spcPct val="130000"/>
              </a:lnSpc>
              <a:buNone/>
            </a:pPr>
            <a:r>
              <a:rPr lang="en-US" sz="1400" dirty="0">
                <a:solidFill>
                  <a:srgbClr val="FFFFFF"/>
                </a:solidFill>
                <a:latin typeface="MiSans" pitchFamily="34" charset="-122"/>
                <a:ea typeface="MiSans" pitchFamily="34" charset="-122"/>
                <a:cs typeface="MiSans" pitchFamily="34" charset="-120"/>
              </a:rPr>
              <a:t>他人反馈法借助家人、老师、同事多角度视角发现盲区。</a:t>
            </a:r>
            <a:endParaRPr lang="en-US" sz="1600" dirty="0"/>
          </a:p>
        </p:txBody>
      </p:sp>
      <p:sp>
        <p:nvSpPr>
          <p:cNvPr id="15" name="Text 10"/>
          <p:cNvSpPr/>
          <p:nvPr/>
        </p:nvSpPr>
        <p:spPr>
          <a:xfrm>
            <a:off x="9412983" y="2707386"/>
            <a:ext cx="1148389" cy="475441"/>
          </a:xfrm>
          <a:prstGeom prst="rect">
            <a:avLst/>
          </a:prstGeom>
          <a:noFill/>
        </p:spPr>
        <p:txBody>
          <a:bodyPr wrap="square" lIns="0" tIns="0" rIns="0" bIns="0" rtlCol="0" anchor="t"/>
          <a:lstStyle/>
          <a:p>
            <a:pPr marL="0" indent="0" algn="ctr">
              <a:lnSpc>
                <a:spcPct val="100000"/>
              </a:lnSpc>
              <a:buNone/>
            </a:pPr>
            <a:r>
              <a:rPr lang="en-US" sz="2700" b="1" dirty="0">
                <a:solidFill>
                  <a:srgbClr val="FFFFFF"/>
                </a:solidFill>
                <a:latin typeface="MiSans" pitchFamily="34" charset="-122"/>
                <a:ea typeface="MiSans" pitchFamily="34" charset="-122"/>
                <a:cs typeface="MiSans" pitchFamily="34" charset="-120"/>
              </a:rPr>
              <a:t>03</a:t>
            </a:r>
            <a:endParaRPr lang="en-US" sz="1600" dirty="0"/>
          </a:p>
        </p:txBody>
      </p:sp>
      <p:sp>
        <p:nvSpPr>
          <p:cNvPr id="16" name="Text 11"/>
          <p:cNvSpPr/>
          <p:nvPr/>
        </p:nvSpPr>
        <p:spPr>
          <a:xfrm>
            <a:off x="966118" y="3329501"/>
            <a:ext cx="2576661" cy="375672"/>
          </a:xfrm>
          <a:prstGeom prst="rect">
            <a:avLst/>
          </a:prstGeom>
          <a:noFill/>
        </p:spPr>
        <p:txBody>
          <a:bodyPr wrap="square" lIns="0" tIns="0" rIns="0" bIns="0" rtlCol="0" anchor="ctr"/>
          <a:lstStyle/>
          <a:p>
            <a:pPr marL="0" indent="0" algn="just">
              <a:lnSpc>
                <a:spcPct val="100000"/>
              </a:lnSpc>
              <a:buNone/>
            </a:pPr>
            <a:r>
              <a:rPr lang="en-US" sz="1800" b="1" dirty="0">
                <a:solidFill>
                  <a:srgbClr val="FFFFFF"/>
                </a:solidFill>
                <a:latin typeface="MiSans" pitchFamily="34" charset="-122"/>
                <a:ea typeface="MiSans" pitchFamily="34" charset="-122"/>
                <a:cs typeface="MiSans" pitchFamily="34" charset="-120"/>
              </a:rPr>
              <a:t>自我反思法</a:t>
            </a:r>
            <a:endParaRPr lang="en-US" sz="1600" dirty="0"/>
          </a:p>
        </p:txBody>
      </p:sp>
      <p:sp>
        <p:nvSpPr>
          <p:cNvPr id="17" name="Text 12"/>
          <p:cNvSpPr/>
          <p:nvPr/>
        </p:nvSpPr>
        <p:spPr>
          <a:xfrm>
            <a:off x="4833128" y="3329501"/>
            <a:ext cx="2576661" cy="375672"/>
          </a:xfrm>
          <a:prstGeom prst="rect">
            <a:avLst/>
          </a:prstGeom>
          <a:noFill/>
        </p:spPr>
        <p:txBody>
          <a:bodyPr wrap="square" lIns="0" tIns="0" rIns="0" bIns="0" rtlCol="0" anchor="ctr"/>
          <a:lstStyle/>
          <a:p>
            <a:pPr marL="0" indent="0" algn="just">
              <a:lnSpc>
                <a:spcPct val="100000"/>
              </a:lnSpc>
              <a:buNone/>
            </a:pPr>
            <a:r>
              <a:rPr lang="en-US" sz="1800" b="1" dirty="0">
                <a:solidFill>
                  <a:srgbClr val="FFFFFF"/>
                </a:solidFill>
                <a:latin typeface="MiSans" pitchFamily="34" charset="-122"/>
                <a:ea typeface="MiSans" pitchFamily="34" charset="-122"/>
                <a:cs typeface="MiSans" pitchFamily="34" charset="-120"/>
              </a:rPr>
              <a:t>他人反馈法</a:t>
            </a:r>
            <a:endParaRPr lang="en-US" sz="1600" dirty="0"/>
          </a:p>
        </p:txBody>
      </p:sp>
      <p:sp>
        <p:nvSpPr>
          <p:cNvPr id="18" name="Text 13"/>
          <p:cNvSpPr/>
          <p:nvPr/>
        </p:nvSpPr>
        <p:spPr>
          <a:xfrm>
            <a:off x="8699503" y="3329501"/>
            <a:ext cx="2576661" cy="375672"/>
          </a:xfrm>
          <a:prstGeom prst="rect">
            <a:avLst/>
          </a:prstGeom>
          <a:noFill/>
        </p:spPr>
        <p:txBody>
          <a:bodyPr wrap="square" lIns="0" tIns="0" rIns="0" bIns="0" rtlCol="0" anchor="ctr"/>
          <a:lstStyle/>
          <a:p>
            <a:pPr marL="0" indent="0" algn="just">
              <a:lnSpc>
                <a:spcPct val="100000"/>
              </a:lnSpc>
              <a:buNone/>
            </a:pPr>
            <a:r>
              <a:rPr lang="en-US" sz="1800" b="1" dirty="0">
                <a:solidFill>
                  <a:srgbClr val="FFFFFF"/>
                </a:solidFill>
                <a:latin typeface="MiSans" pitchFamily="34" charset="-122"/>
                <a:ea typeface="MiSans" pitchFamily="34" charset="-122"/>
                <a:cs typeface="MiSans" pitchFamily="34" charset="-120"/>
              </a:rPr>
              <a:t>工作样本法</a:t>
            </a:r>
            <a:endParaRPr lang="en-US" sz="1600" dirty="0"/>
          </a:p>
        </p:txBody>
      </p:sp>
      <p:sp>
        <p:nvSpPr>
          <p:cNvPr id="19" name="Text 14"/>
          <p:cNvSpPr/>
          <p:nvPr/>
        </p:nvSpPr>
        <p:spPr>
          <a:xfrm>
            <a:off x="582930" y="211455"/>
            <a:ext cx="10151745" cy="482600"/>
          </a:xfrm>
          <a:prstGeom prst="rect">
            <a:avLst/>
          </a:prstGeom>
          <a:noFill/>
        </p:spPr>
        <p:txBody>
          <a:bodyPr wrap="square" lIns="91440" tIns="45720" rIns="91440" bIns="45720" rtlCol="0" anchor="t">
            <a:spAutoFit/>
          </a:bodyPr>
          <a:lstStyle/>
          <a:p>
            <a:pPr marL="0" indent="0" algn="l">
              <a:lnSpc>
                <a:spcPct val="100000"/>
              </a:lnSpc>
              <a:buNone/>
            </a:pPr>
            <a:r>
              <a:rPr lang="en-US" sz="3200" b="1" dirty="0">
                <a:solidFill>
                  <a:srgbClr val="000000"/>
                </a:solidFill>
                <a:latin typeface="MiSans" pitchFamily="34" charset="-122"/>
                <a:ea typeface="MiSans" pitchFamily="34" charset="-122"/>
                <a:cs typeface="MiSans" pitchFamily="34" charset="-120"/>
              </a:rPr>
              <a:t>自我评估三法：反思反馈样本</a:t>
            </a:r>
            <a:endParaRPr lang="en-US" sz="1600" dirty="0"/>
          </a:p>
        </p:txBody>
      </p:sp>
      <p:sp>
        <p:nvSpPr>
          <p:cNvPr id="20" name="Shape 15"/>
          <p:cNvSpPr/>
          <p:nvPr/>
        </p:nvSpPr>
        <p:spPr>
          <a:xfrm rot="5400000">
            <a:off x="1709420" y="5561965"/>
            <a:ext cx="4860000" cy="101600"/>
          </a:xfrm>
          <a:prstGeom prst="roundRect">
            <a:avLst>
              <a:gd name="adj" fmla="val 50000"/>
            </a:avLst>
          </a:prstGeom>
          <a:gradFill flip="none" rotWithShape="1">
            <a:gsLst>
              <a:gs pos="0">
                <a:srgbClr val="FFFFFF"/>
              </a:gs>
              <a:gs pos="2000">
                <a:srgbClr val="FFFFFF"/>
              </a:gs>
              <a:gs pos="100000">
                <a:srgbClr val="FFFFFF">
                  <a:alpha val="0"/>
                </a:srgbClr>
              </a:gs>
            </a:gsLst>
            <a:lin ang="0" scaled="1"/>
          </a:gradFill>
        </p:spPr>
      </p:sp>
      <p:sp>
        <p:nvSpPr>
          <p:cNvPr id="21" name="Text 16"/>
          <p:cNvSpPr/>
          <p:nvPr/>
        </p:nvSpPr>
        <p:spPr>
          <a:xfrm rot="5400000">
            <a:off x="1709420" y="5561965"/>
            <a:ext cx="4860000" cy="10160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22" name="Shape 17"/>
          <p:cNvSpPr/>
          <p:nvPr/>
        </p:nvSpPr>
        <p:spPr>
          <a:xfrm rot="5400000">
            <a:off x="5661660" y="5561965"/>
            <a:ext cx="4860000" cy="101600"/>
          </a:xfrm>
          <a:prstGeom prst="roundRect">
            <a:avLst>
              <a:gd name="adj" fmla="val 50000"/>
            </a:avLst>
          </a:prstGeom>
          <a:gradFill flip="none" rotWithShape="1">
            <a:gsLst>
              <a:gs pos="0">
                <a:srgbClr val="FFFFFF"/>
              </a:gs>
              <a:gs pos="2000">
                <a:srgbClr val="FFFFFF"/>
              </a:gs>
              <a:gs pos="100000">
                <a:srgbClr val="FFFFFF">
                  <a:alpha val="0"/>
                </a:srgbClr>
              </a:gs>
            </a:gsLst>
            <a:lin ang="0" scaled="1"/>
          </a:gradFill>
        </p:spPr>
      </p:sp>
      <p:sp>
        <p:nvSpPr>
          <p:cNvPr id="23" name="Text 18"/>
          <p:cNvSpPr/>
          <p:nvPr/>
        </p:nvSpPr>
        <p:spPr>
          <a:xfrm rot="5400000">
            <a:off x="5661660" y="5561965"/>
            <a:ext cx="4860000" cy="101600"/>
          </a:xfrm>
          <a:prstGeom prst="rect">
            <a:avLst/>
          </a:prstGeom>
          <a:noFill/>
        </p:spPr>
        <p:txBody>
          <a:bodyPr wrap="square" lIns="45720" tIns="91440" rIns="91440" bIns="45720" rtlCol="0" anchor="ctr"/>
          <a:lstStyle/>
          <a:p>
            <a:pPr marL="0" indent="0">
              <a:lnSpc>
                <a:spcPct val="100000"/>
              </a:lnSpc>
              <a:buNone/>
            </a:pPr>
            <a:endParaRPr lang="en-US" sz="16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12-d29gv24up1d2ae82kj3g.png"/>
          <p:cNvPicPr>
            <a:picLocks noChangeAspect="1"/>
          </p:cNvPicPr>
          <p:nvPr/>
        </p:nvPicPr>
        <p:blipFill>
          <a:blip r:embed="rId1"/>
          <a:stretch>
            <a:fillRect/>
          </a:stretch>
        </p:blipFill>
        <p:spPr>
          <a:xfrm>
            <a:off x="8845550" y="1443990"/>
            <a:ext cx="2534285" cy="4495165"/>
          </a:xfrm>
          <a:prstGeom prst="rect">
            <a:avLst/>
          </a:prstGeom>
        </p:spPr>
      </p:pic>
      <p:pic>
        <p:nvPicPr>
          <p:cNvPr id="3" name="Image 1" descr="https://test-kimi-img.moonshot.cn/pub/slides/slides_tmpl/image/25-08-06-16:17:12-d29gv24up1d2ae82kj3g.png"/>
          <p:cNvPicPr>
            <a:picLocks noChangeAspect="1"/>
          </p:cNvPicPr>
          <p:nvPr/>
        </p:nvPicPr>
        <p:blipFill>
          <a:blip r:embed="rId1"/>
          <a:stretch>
            <a:fillRect/>
          </a:stretch>
        </p:blipFill>
        <p:spPr>
          <a:xfrm>
            <a:off x="6116955" y="1443990"/>
            <a:ext cx="2534285" cy="4495165"/>
          </a:xfrm>
          <a:prstGeom prst="rect">
            <a:avLst/>
          </a:prstGeom>
        </p:spPr>
      </p:pic>
      <p:pic>
        <p:nvPicPr>
          <p:cNvPr id="4" name="Image 2" descr="https://test-kimi-img.moonshot.cn/pub/slides/slides_tmpl/image/25-08-06-16:17:12-d29gv24up1d2ae82kj3g.png"/>
          <p:cNvPicPr>
            <a:picLocks noChangeAspect="1"/>
          </p:cNvPicPr>
          <p:nvPr/>
        </p:nvPicPr>
        <p:blipFill>
          <a:blip r:embed="rId1"/>
          <a:stretch>
            <a:fillRect/>
          </a:stretch>
        </p:blipFill>
        <p:spPr>
          <a:xfrm>
            <a:off x="3388360" y="1443990"/>
            <a:ext cx="2534285" cy="4495165"/>
          </a:xfrm>
          <a:prstGeom prst="rect">
            <a:avLst/>
          </a:prstGeom>
        </p:spPr>
      </p:pic>
      <p:pic>
        <p:nvPicPr>
          <p:cNvPr id="5" name="Image 3" descr="https://test-kimi-img.moonshot.cn/pub/slides/slides_tmpl/image/25-08-06-16:17:12-d29gv24up1d2ae82kj3g.png"/>
          <p:cNvPicPr>
            <a:picLocks noChangeAspect="1"/>
          </p:cNvPicPr>
          <p:nvPr/>
        </p:nvPicPr>
        <p:blipFill>
          <a:blip r:embed="rId1"/>
          <a:stretch>
            <a:fillRect/>
          </a:stretch>
        </p:blipFill>
        <p:spPr>
          <a:xfrm>
            <a:off x="727075" y="1443990"/>
            <a:ext cx="2534285" cy="4495165"/>
          </a:xfrm>
          <a:prstGeom prst="rect">
            <a:avLst/>
          </a:prstGeom>
        </p:spPr>
      </p:pic>
      <p:sp>
        <p:nvSpPr>
          <p:cNvPr id="6" name="Text 0"/>
          <p:cNvSpPr/>
          <p:nvPr/>
        </p:nvSpPr>
        <p:spPr>
          <a:xfrm>
            <a:off x="921385" y="1540510"/>
            <a:ext cx="1066165" cy="425450"/>
          </a:xfrm>
          <a:prstGeom prst="rect">
            <a:avLst/>
          </a:prstGeom>
          <a:noFill/>
        </p:spPr>
        <p:txBody>
          <a:bodyPr wrap="square" lIns="91440" tIns="45720" rIns="91440" bIns="45720" rtlCol="0" anchor="t">
            <a:spAutoFit/>
          </a:bodyPr>
          <a:lstStyle/>
          <a:p>
            <a:pPr marL="0" indent="0" algn="l">
              <a:lnSpc>
                <a:spcPct val="100000"/>
              </a:lnSpc>
              <a:buNone/>
            </a:pPr>
            <a:r>
              <a:rPr lang="en-US" sz="2800" b="1" dirty="0">
                <a:solidFill>
                  <a:srgbClr val="158011"/>
                </a:solidFill>
                <a:latin typeface="MiSans" pitchFamily="34" charset="-122"/>
                <a:ea typeface="MiSans" pitchFamily="34" charset="-122"/>
                <a:cs typeface="MiSans" pitchFamily="34" charset="-120"/>
              </a:rPr>
              <a:t>01</a:t>
            </a:r>
            <a:endParaRPr lang="en-US" sz="1600" dirty="0"/>
          </a:p>
        </p:txBody>
      </p:sp>
      <p:sp>
        <p:nvSpPr>
          <p:cNvPr id="7" name="Text 1"/>
          <p:cNvSpPr/>
          <p:nvPr/>
        </p:nvSpPr>
        <p:spPr>
          <a:xfrm>
            <a:off x="921385" y="2816225"/>
            <a:ext cx="2145665" cy="2643505"/>
          </a:xfrm>
          <a:prstGeom prst="rect">
            <a:avLst/>
          </a:prstGeom>
          <a:noFill/>
        </p:spPr>
        <p:txBody>
          <a:bodyPr wrap="square" lIns="0" tIns="0" rIns="0" bIns="0" rtlCol="0" anchor="t"/>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政策法规决定扶持与限制，如新能源补贴打开人才窗口。</a:t>
            </a:r>
            <a:endParaRPr lang="en-US" sz="1600" dirty="0"/>
          </a:p>
        </p:txBody>
      </p:sp>
      <p:sp>
        <p:nvSpPr>
          <p:cNvPr id="8" name="Text 2"/>
          <p:cNvSpPr/>
          <p:nvPr/>
        </p:nvSpPr>
        <p:spPr>
          <a:xfrm>
            <a:off x="921385" y="1986915"/>
            <a:ext cx="2145665" cy="771525"/>
          </a:xfrm>
          <a:prstGeom prst="rect">
            <a:avLst/>
          </a:prstGeom>
          <a:noFill/>
        </p:spPr>
        <p:txBody>
          <a:bodyPr wrap="square" lIns="90043" tIns="46863" rIns="90043" bIns="0" rtlCol="0" anchor="ctr"/>
          <a:lstStyle/>
          <a:p>
            <a:pPr marL="0" indent="0" algn="just">
              <a:lnSpc>
                <a:spcPct val="100000"/>
              </a:lnSpc>
              <a:buNone/>
            </a:pPr>
            <a:r>
              <a:rPr lang="en-US" sz="1600" b="1" dirty="0">
                <a:solidFill>
                  <a:srgbClr val="158011"/>
                </a:solidFill>
                <a:latin typeface="MiSans" pitchFamily="34" charset="-122"/>
                <a:ea typeface="MiSans" pitchFamily="34" charset="-122"/>
                <a:cs typeface="MiSans" pitchFamily="34" charset="-120"/>
              </a:rPr>
              <a:t>政策法规</a:t>
            </a:r>
            <a:endParaRPr lang="en-US" sz="1600" dirty="0"/>
          </a:p>
        </p:txBody>
      </p:sp>
      <p:sp>
        <p:nvSpPr>
          <p:cNvPr id="9" name="Text 3"/>
          <p:cNvSpPr/>
          <p:nvPr/>
        </p:nvSpPr>
        <p:spPr>
          <a:xfrm>
            <a:off x="3616325" y="1540510"/>
            <a:ext cx="1066165" cy="425450"/>
          </a:xfrm>
          <a:prstGeom prst="rect">
            <a:avLst/>
          </a:prstGeom>
          <a:noFill/>
        </p:spPr>
        <p:txBody>
          <a:bodyPr wrap="square" lIns="91440" tIns="45720" rIns="91440" bIns="45720" rtlCol="0" anchor="t">
            <a:spAutoFit/>
          </a:bodyPr>
          <a:lstStyle/>
          <a:p>
            <a:pPr marL="0" indent="0" algn="l">
              <a:lnSpc>
                <a:spcPct val="100000"/>
              </a:lnSpc>
              <a:buNone/>
            </a:pPr>
            <a:r>
              <a:rPr lang="en-US" sz="2800" b="1" dirty="0">
                <a:solidFill>
                  <a:srgbClr val="158011"/>
                </a:solidFill>
                <a:latin typeface="MiSans" pitchFamily="34" charset="-122"/>
                <a:ea typeface="MiSans" pitchFamily="34" charset="-122"/>
                <a:cs typeface="MiSans" pitchFamily="34" charset="-120"/>
              </a:rPr>
              <a:t>02</a:t>
            </a:r>
            <a:endParaRPr lang="en-US" sz="1600" dirty="0"/>
          </a:p>
        </p:txBody>
      </p:sp>
      <p:sp>
        <p:nvSpPr>
          <p:cNvPr id="10" name="Text 4"/>
          <p:cNvSpPr/>
          <p:nvPr/>
        </p:nvSpPr>
        <p:spPr>
          <a:xfrm>
            <a:off x="3616325" y="2816225"/>
            <a:ext cx="2145665" cy="2643505"/>
          </a:xfrm>
          <a:prstGeom prst="rect">
            <a:avLst/>
          </a:prstGeom>
          <a:noFill/>
        </p:spPr>
        <p:txBody>
          <a:bodyPr wrap="square" lIns="0" tIns="0" rIns="0" bIns="0" rtlCol="0" anchor="t"/>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行业趋势揭示技术替代与新兴赛道，如双碳催生绿色职业。</a:t>
            </a:r>
            <a:endParaRPr lang="en-US" sz="1600" dirty="0"/>
          </a:p>
        </p:txBody>
      </p:sp>
      <p:sp>
        <p:nvSpPr>
          <p:cNvPr id="11" name="Text 5"/>
          <p:cNvSpPr/>
          <p:nvPr/>
        </p:nvSpPr>
        <p:spPr>
          <a:xfrm>
            <a:off x="3616325" y="1986915"/>
            <a:ext cx="2145665" cy="771525"/>
          </a:xfrm>
          <a:prstGeom prst="rect">
            <a:avLst/>
          </a:prstGeom>
          <a:noFill/>
        </p:spPr>
        <p:txBody>
          <a:bodyPr wrap="square" lIns="90043" tIns="46863" rIns="90043" bIns="0" rtlCol="0" anchor="ctr"/>
          <a:lstStyle/>
          <a:p>
            <a:pPr marL="0" indent="0" algn="just">
              <a:lnSpc>
                <a:spcPct val="100000"/>
              </a:lnSpc>
              <a:buNone/>
            </a:pPr>
            <a:r>
              <a:rPr lang="en-US" sz="1600" b="1" dirty="0">
                <a:solidFill>
                  <a:srgbClr val="158011"/>
                </a:solidFill>
                <a:latin typeface="MiSans" pitchFamily="34" charset="-122"/>
                <a:ea typeface="MiSans" pitchFamily="34" charset="-122"/>
                <a:cs typeface="MiSans" pitchFamily="34" charset="-120"/>
              </a:rPr>
              <a:t>行业趋势</a:t>
            </a:r>
            <a:endParaRPr lang="en-US" sz="1600" dirty="0"/>
          </a:p>
        </p:txBody>
      </p:sp>
      <p:sp>
        <p:nvSpPr>
          <p:cNvPr id="12" name="Text 6"/>
          <p:cNvSpPr/>
          <p:nvPr/>
        </p:nvSpPr>
        <p:spPr>
          <a:xfrm>
            <a:off x="6311265" y="1540510"/>
            <a:ext cx="1066165" cy="425450"/>
          </a:xfrm>
          <a:prstGeom prst="rect">
            <a:avLst/>
          </a:prstGeom>
          <a:noFill/>
        </p:spPr>
        <p:txBody>
          <a:bodyPr wrap="square" lIns="91440" tIns="45720" rIns="91440" bIns="45720" rtlCol="0" anchor="t">
            <a:spAutoFit/>
          </a:bodyPr>
          <a:lstStyle/>
          <a:p>
            <a:pPr marL="0" indent="0" algn="l">
              <a:lnSpc>
                <a:spcPct val="100000"/>
              </a:lnSpc>
              <a:buNone/>
            </a:pPr>
            <a:r>
              <a:rPr lang="en-US" sz="2800" b="1" dirty="0">
                <a:solidFill>
                  <a:srgbClr val="158011"/>
                </a:solidFill>
                <a:latin typeface="MiSans" pitchFamily="34" charset="-122"/>
                <a:ea typeface="MiSans" pitchFamily="34" charset="-122"/>
                <a:cs typeface="MiSans" pitchFamily="34" charset="-120"/>
              </a:rPr>
              <a:t>03</a:t>
            </a:r>
            <a:endParaRPr lang="en-US" sz="1600" dirty="0"/>
          </a:p>
        </p:txBody>
      </p:sp>
      <p:sp>
        <p:nvSpPr>
          <p:cNvPr id="13" name="Text 7"/>
          <p:cNvSpPr/>
          <p:nvPr/>
        </p:nvSpPr>
        <p:spPr>
          <a:xfrm>
            <a:off x="6311265" y="2816225"/>
            <a:ext cx="2145665" cy="2643505"/>
          </a:xfrm>
          <a:prstGeom prst="rect">
            <a:avLst/>
          </a:prstGeom>
          <a:noFill/>
        </p:spPr>
        <p:txBody>
          <a:bodyPr wrap="square" lIns="0" tIns="0" rIns="0" bIns="0" rtlCol="0" anchor="t"/>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市场需求区分初创与成熟企业用人差异。</a:t>
            </a:r>
            <a:endParaRPr lang="en-US" sz="1600" dirty="0"/>
          </a:p>
        </p:txBody>
      </p:sp>
      <p:sp>
        <p:nvSpPr>
          <p:cNvPr id="14" name="Text 8"/>
          <p:cNvSpPr/>
          <p:nvPr/>
        </p:nvSpPr>
        <p:spPr>
          <a:xfrm>
            <a:off x="6311265" y="1986915"/>
            <a:ext cx="2145665" cy="771525"/>
          </a:xfrm>
          <a:prstGeom prst="rect">
            <a:avLst/>
          </a:prstGeom>
          <a:noFill/>
        </p:spPr>
        <p:txBody>
          <a:bodyPr wrap="square" lIns="90043" tIns="46863" rIns="90043" bIns="0" rtlCol="0" anchor="ctr"/>
          <a:lstStyle/>
          <a:p>
            <a:pPr marL="0" indent="0" algn="just">
              <a:lnSpc>
                <a:spcPct val="100000"/>
              </a:lnSpc>
              <a:buNone/>
            </a:pPr>
            <a:r>
              <a:rPr lang="en-US" sz="1600" b="1" dirty="0">
                <a:solidFill>
                  <a:srgbClr val="158011"/>
                </a:solidFill>
                <a:latin typeface="MiSans" pitchFamily="34" charset="-122"/>
                <a:ea typeface="MiSans" pitchFamily="34" charset="-122"/>
                <a:cs typeface="MiSans" pitchFamily="34" charset="-120"/>
              </a:rPr>
              <a:t>市场需求</a:t>
            </a:r>
            <a:endParaRPr lang="en-US" sz="1600" dirty="0"/>
          </a:p>
        </p:txBody>
      </p:sp>
      <p:sp>
        <p:nvSpPr>
          <p:cNvPr id="15" name="Text 9"/>
          <p:cNvSpPr/>
          <p:nvPr/>
        </p:nvSpPr>
        <p:spPr>
          <a:xfrm>
            <a:off x="9006205" y="1540510"/>
            <a:ext cx="1066165" cy="425450"/>
          </a:xfrm>
          <a:prstGeom prst="rect">
            <a:avLst/>
          </a:prstGeom>
          <a:noFill/>
        </p:spPr>
        <p:txBody>
          <a:bodyPr wrap="square" lIns="91440" tIns="45720" rIns="91440" bIns="45720" rtlCol="0" anchor="t">
            <a:spAutoFit/>
          </a:bodyPr>
          <a:lstStyle/>
          <a:p>
            <a:pPr marL="0" indent="0" algn="l">
              <a:lnSpc>
                <a:spcPct val="100000"/>
              </a:lnSpc>
              <a:buNone/>
            </a:pPr>
            <a:r>
              <a:rPr lang="en-US" sz="2800" b="1" dirty="0">
                <a:solidFill>
                  <a:srgbClr val="158011"/>
                </a:solidFill>
                <a:latin typeface="MiSans" pitchFamily="34" charset="-122"/>
                <a:ea typeface="MiSans" pitchFamily="34" charset="-122"/>
                <a:cs typeface="MiSans" pitchFamily="34" charset="-120"/>
              </a:rPr>
              <a:t>04</a:t>
            </a:r>
            <a:endParaRPr lang="en-US" sz="1600" dirty="0"/>
          </a:p>
        </p:txBody>
      </p:sp>
      <p:sp>
        <p:nvSpPr>
          <p:cNvPr id="16" name="Text 10"/>
          <p:cNvSpPr/>
          <p:nvPr/>
        </p:nvSpPr>
        <p:spPr>
          <a:xfrm>
            <a:off x="9006205" y="2816225"/>
            <a:ext cx="2145665" cy="2643505"/>
          </a:xfrm>
          <a:prstGeom prst="rect">
            <a:avLst/>
          </a:prstGeom>
          <a:noFill/>
        </p:spPr>
        <p:txBody>
          <a:bodyPr wrap="square" lIns="0" tIns="0" rIns="0" bIns="0" rtlCol="0" anchor="t"/>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社会文化潮流孕育国潮、健康等新岗位。</a:t>
            </a:r>
            <a:endParaRPr lang="en-US" sz="1600" dirty="0"/>
          </a:p>
        </p:txBody>
      </p:sp>
      <p:sp>
        <p:nvSpPr>
          <p:cNvPr id="17" name="Text 11"/>
          <p:cNvSpPr/>
          <p:nvPr/>
        </p:nvSpPr>
        <p:spPr>
          <a:xfrm>
            <a:off x="9006205" y="1986915"/>
            <a:ext cx="2145665" cy="771525"/>
          </a:xfrm>
          <a:prstGeom prst="rect">
            <a:avLst/>
          </a:prstGeom>
          <a:noFill/>
        </p:spPr>
        <p:txBody>
          <a:bodyPr wrap="square" lIns="90043" tIns="46863" rIns="90043" bIns="0" rtlCol="0" anchor="ctr"/>
          <a:lstStyle/>
          <a:p>
            <a:pPr marL="0" indent="0" algn="just">
              <a:lnSpc>
                <a:spcPct val="100000"/>
              </a:lnSpc>
              <a:buNone/>
            </a:pPr>
            <a:r>
              <a:rPr lang="en-US" sz="1600" b="1" dirty="0">
                <a:solidFill>
                  <a:srgbClr val="158011"/>
                </a:solidFill>
                <a:latin typeface="MiSans" pitchFamily="34" charset="-122"/>
                <a:ea typeface="MiSans" pitchFamily="34" charset="-122"/>
                <a:cs typeface="MiSans" pitchFamily="34" charset="-120"/>
              </a:rPr>
              <a:t>社会文化</a:t>
            </a:r>
            <a:endParaRPr lang="en-US" sz="1600" dirty="0"/>
          </a:p>
        </p:txBody>
      </p:sp>
      <p:sp>
        <p:nvSpPr>
          <p:cNvPr id="18" name="Text 12"/>
          <p:cNvSpPr/>
          <p:nvPr/>
        </p:nvSpPr>
        <p:spPr>
          <a:xfrm>
            <a:off x="582930" y="211455"/>
            <a:ext cx="10151745" cy="482600"/>
          </a:xfrm>
          <a:prstGeom prst="rect">
            <a:avLst/>
          </a:prstGeom>
          <a:noFill/>
        </p:spPr>
        <p:txBody>
          <a:bodyPr wrap="square" lIns="91440" tIns="45720" rIns="91440" bIns="45720" rtlCol="0" anchor="t">
            <a:spAutoFit/>
          </a:bodyPr>
          <a:lstStyle/>
          <a:p>
            <a:pPr marL="0" indent="0" algn="l">
              <a:lnSpc>
                <a:spcPct val="100000"/>
              </a:lnSpc>
              <a:buNone/>
            </a:pPr>
            <a:r>
              <a:rPr lang="en-US" sz="3200" b="1" dirty="0">
                <a:solidFill>
                  <a:srgbClr val="000000"/>
                </a:solidFill>
                <a:latin typeface="MiSans" pitchFamily="34" charset="-122"/>
                <a:ea typeface="MiSans" pitchFamily="34" charset="-122"/>
                <a:cs typeface="MiSans" pitchFamily="34" charset="-120"/>
              </a:rPr>
              <a:t>环境评估四要素：政策行业市场文化</a:t>
            </a:r>
            <a:endParaRPr lang="en-US" sz="16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12-d29gv24up1d2ae82kiq0.png"/>
          <p:cNvPicPr>
            <a:picLocks noChangeAspect="1"/>
          </p:cNvPicPr>
          <p:nvPr/>
        </p:nvPicPr>
        <p:blipFill>
          <a:blip r:embed="rId1"/>
          <a:stretch>
            <a:fillRect/>
          </a:stretch>
        </p:blipFill>
        <p:spPr>
          <a:xfrm>
            <a:off x="1349375" y="4881880"/>
            <a:ext cx="8466455" cy="1220470"/>
          </a:xfrm>
          <a:prstGeom prst="rect">
            <a:avLst/>
          </a:prstGeom>
        </p:spPr>
      </p:pic>
      <p:pic>
        <p:nvPicPr>
          <p:cNvPr id="3" name="Image 1" descr="https://test-kimi-img.moonshot.cn/pub/slides/slides_tmpl/image/25-08-06-16:17:12-d29gv24up1d2ae82kiq0.png"/>
          <p:cNvPicPr>
            <a:picLocks noChangeAspect="1"/>
          </p:cNvPicPr>
          <p:nvPr/>
        </p:nvPicPr>
        <p:blipFill>
          <a:blip r:embed="rId1"/>
          <a:stretch>
            <a:fillRect/>
          </a:stretch>
        </p:blipFill>
        <p:spPr>
          <a:xfrm flipH="1">
            <a:off x="2463165" y="3187065"/>
            <a:ext cx="8466455" cy="1220470"/>
          </a:xfrm>
          <a:prstGeom prst="rect">
            <a:avLst/>
          </a:prstGeom>
        </p:spPr>
      </p:pic>
      <p:pic>
        <p:nvPicPr>
          <p:cNvPr id="4" name="Image 2" descr="https://test-kimi-img.moonshot.cn/pub/slides/slides_tmpl/image/25-08-06-16:17:12-d29gv24up1d2ae82kiq0.png"/>
          <p:cNvPicPr>
            <a:picLocks noChangeAspect="1"/>
          </p:cNvPicPr>
          <p:nvPr/>
        </p:nvPicPr>
        <p:blipFill>
          <a:blip r:embed="rId1"/>
          <a:stretch>
            <a:fillRect/>
          </a:stretch>
        </p:blipFill>
        <p:spPr>
          <a:xfrm>
            <a:off x="1349375" y="1498600"/>
            <a:ext cx="8466455" cy="1220470"/>
          </a:xfrm>
          <a:prstGeom prst="rect">
            <a:avLst/>
          </a:prstGeom>
        </p:spPr>
      </p:pic>
      <p:pic>
        <p:nvPicPr>
          <p:cNvPr id="5" name="Image 3" descr="https://test-kimi-img.moonshot.cn/pub/slides/slides_tmpl/image/25-08-06-16:17:12-d29gv24up1d2ae82kir0.png"/>
          <p:cNvPicPr>
            <a:picLocks noChangeAspect="1"/>
          </p:cNvPicPr>
          <p:nvPr/>
        </p:nvPicPr>
        <p:blipFill>
          <a:blip r:embed="rId2"/>
          <a:stretch>
            <a:fillRect/>
          </a:stretch>
        </p:blipFill>
        <p:spPr>
          <a:xfrm>
            <a:off x="796290" y="1409700"/>
            <a:ext cx="1583690" cy="1426845"/>
          </a:xfrm>
          <a:prstGeom prst="rect">
            <a:avLst/>
          </a:prstGeom>
        </p:spPr>
      </p:pic>
      <p:sp>
        <p:nvSpPr>
          <p:cNvPr id="6" name="Text 0"/>
          <p:cNvSpPr/>
          <p:nvPr/>
        </p:nvSpPr>
        <p:spPr>
          <a:xfrm>
            <a:off x="933450" y="1698625"/>
            <a:ext cx="1232535" cy="1058545"/>
          </a:xfrm>
          <a:prstGeom prst="rect">
            <a:avLst/>
          </a:prstGeom>
          <a:noFill/>
        </p:spPr>
        <p:txBody>
          <a:bodyPr wrap="square" lIns="91440" tIns="45720" rIns="91440" bIns="45720" rtlCol="0" anchor="ctr"/>
          <a:lstStyle/>
          <a:p>
            <a:pPr marL="0" indent="0" algn="ctr">
              <a:lnSpc>
                <a:spcPct val="100000"/>
              </a:lnSpc>
              <a:buNone/>
            </a:pPr>
            <a:r>
              <a:rPr lang="en-US" sz="5500" b="1" dirty="0">
                <a:solidFill>
                  <a:srgbClr val="158011"/>
                </a:solidFill>
                <a:latin typeface="MiSans" pitchFamily="34" charset="-122"/>
                <a:ea typeface="MiSans" pitchFamily="34" charset="-122"/>
                <a:cs typeface="MiSans" pitchFamily="34" charset="-120"/>
              </a:rPr>
              <a:t>01</a:t>
            </a:r>
            <a:endParaRPr lang="en-US" sz="1600" dirty="0"/>
          </a:p>
        </p:txBody>
      </p:sp>
      <p:pic>
        <p:nvPicPr>
          <p:cNvPr id="7" name="Image 4" descr="https://test-kimi-img.moonshot.cn/pub/slides/slides_tmpl/image/25-08-06-16:17:12-d29gv24up1d2ae82kir0.png"/>
          <p:cNvPicPr>
            <a:picLocks noChangeAspect="1"/>
          </p:cNvPicPr>
          <p:nvPr/>
        </p:nvPicPr>
        <p:blipFill>
          <a:blip r:embed="rId2"/>
          <a:stretch>
            <a:fillRect/>
          </a:stretch>
        </p:blipFill>
        <p:spPr>
          <a:xfrm>
            <a:off x="9903460" y="3075305"/>
            <a:ext cx="1583690" cy="1426845"/>
          </a:xfrm>
          <a:prstGeom prst="rect">
            <a:avLst/>
          </a:prstGeom>
        </p:spPr>
      </p:pic>
      <p:sp>
        <p:nvSpPr>
          <p:cNvPr id="8" name="Text 1"/>
          <p:cNvSpPr/>
          <p:nvPr/>
        </p:nvSpPr>
        <p:spPr>
          <a:xfrm>
            <a:off x="2461895" y="1654175"/>
            <a:ext cx="6985635" cy="266700"/>
          </a:xfrm>
          <a:prstGeom prst="rect">
            <a:avLst/>
          </a:prstGeom>
          <a:noFill/>
        </p:spPr>
        <p:txBody>
          <a:bodyPr wrap="square" lIns="91440" tIns="45720" rIns="91440" bIns="45720" rtlCol="0" anchor="ctr">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短期1-2年以学期为节点，检查成绩、证书、技能达标度，及时微调学习与实践。</a:t>
            </a:r>
            <a:endParaRPr lang="en-US" sz="1600" dirty="0"/>
          </a:p>
        </p:txBody>
      </p:sp>
      <p:sp>
        <p:nvSpPr>
          <p:cNvPr id="9" name="Text 2"/>
          <p:cNvSpPr/>
          <p:nvPr/>
        </p:nvSpPr>
        <p:spPr>
          <a:xfrm>
            <a:off x="2461895" y="1151890"/>
            <a:ext cx="6983730" cy="311150"/>
          </a:xfrm>
          <a:prstGeom prst="rect">
            <a:avLst/>
          </a:prstGeom>
          <a:noFill/>
        </p:spPr>
        <p:txBody>
          <a:bodyPr wrap="square" lIns="91440" tIns="45720" rIns="91440" bIns="45720" rtlCol="0" anchor="ctr">
            <a:spAutoFit/>
          </a:bodyPr>
          <a:lstStyle/>
          <a:p>
            <a:pPr marL="0" indent="0" algn="l">
              <a:lnSpc>
                <a:spcPct val="100000"/>
              </a:lnSpc>
              <a:buNone/>
            </a:pPr>
            <a:r>
              <a:rPr lang="en-US" sz="2000" dirty="0">
                <a:solidFill>
                  <a:srgbClr val="158011"/>
                </a:solidFill>
                <a:latin typeface="MiSans" pitchFamily="34" charset="-122"/>
                <a:ea typeface="MiSans" pitchFamily="34" charset="-122"/>
                <a:cs typeface="MiSans" pitchFamily="34" charset="-120"/>
              </a:rPr>
              <a:t>短期1-2年</a:t>
            </a:r>
            <a:endParaRPr lang="en-US" sz="1600" dirty="0"/>
          </a:p>
        </p:txBody>
      </p:sp>
      <p:sp>
        <p:nvSpPr>
          <p:cNvPr id="10" name="Text 3"/>
          <p:cNvSpPr/>
          <p:nvPr/>
        </p:nvSpPr>
        <p:spPr>
          <a:xfrm>
            <a:off x="10155555" y="3302635"/>
            <a:ext cx="1072515" cy="839788"/>
          </a:xfrm>
          <a:prstGeom prst="rect">
            <a:avLst/>
          </a:prstGeom>
          <a:noFill/>
        </p:spPr>
        <p:txBody>
          <a:bodyPr wrap="square" lIns="91440" tIns="45720" rIns="91440" bIns="45720" rtlCol="0" anchor="ctr">
            <a:spAutoFit/>
          </a:bodyPr>
          <a:lstStyle/>
          <a:p>
            <a:pPr marL="0" indent="0" algn="ctr">
              <a:lnSpc>
                <a:spcPct val="100000"/>
              </a:lnSpc>
              <a:buNone/>
            </a:pPr>
            <a:r>
              <a:rPr lang="en-US" sz="5500" b="1" dirty="0">
                <a:solidFill>
                  <a:srgbClr val="158011"/>
                </a:solidFill>
                <a:latin typeface="MiSans" pitchFamily="34" charset="-122"/>
                <a:ea typeface="MiSans" pitchFamily="34" charset="-122"/>
                <a:cs typeface="MiSans" pitchFamily="34" charset="-120"/>
              </a:rPr>
              <a:t>02</a:t>
            </a:r>
            <a:endParaRPr lang="en-US" sz="1600" dirty="0"/>
          </a:p>
        </p:txBody>
      </p:sp>
      <p:sp>
        <p:nvSpPr>
          <p:cNvPr id="11" name="Text 4"/>
          <p:cNvSpPr/>
          <p:nvPr/>
        </p:nvSpPr>
        <p:spPr>
          <a:xfrm>
            <a:off x="2830195" y="3324860"/>
            <a:ext cx="6985635" cy="266700"/>
          </a:xfrm>
          <a:prstGeom prst="rect">
            <a:avLst/>
          </a:prstGeom>
          <a:noFill/>
        </p:spPr>
        <p:txBody>
          <a:bodyPr wrap="square" lIns="91440" tIns="45720" rIns="91440" bIns="45720" rtlCol="0" anchor="ctr">
            <a:spAutoFit/>
          </a:bodyPr>
          <a:lstStyle/>
          <a:p>
            <a:pPr marL="0" indent="0" algn="r">
              <a:lnSpc>
                <a:spcPct val="130000"/>
              </a:lnSpc>
              <a:buNone/>
            </a:pPr>
            <a:r>
              <a:rPr lang="en-US" sz="1400" dirty="0">
                <a:solidFill>
                  <a:srgbClr val="000000"/>
                </a:solidFill>
                <a:latin typeface="MiSans" pitchFamily="34" charset="-122"/>
                <a:ea typeface="MiSans" pitchFamily="34" charset="-122"/>
                <a:cs typeface="MiSans" pitchFamily="34" charset="-120"/>
              </a:rPr>
              <a:t>中期3-5年对照岗位成长与行业空间，判断是否需要转型或跳槽。</a:t>
            </a:r>
            <a:endParaRPr lang="en-US" sz="1600" dirty="0"/>
          </a:p>
        </p:txBody>
      </p:sp>
      <p:pic>
        <p:nvPicPr>
          <p:cNvPr id="12" name="Image 5" descr="https://test-kimi-img.moonshot.cn/pub/slides/slides_tmpl/image/25-08-06-16:17:12-d29gv24up1d2ae82kir0.png"/>
          <p:cNvPicPr>
            <a:picLocks noChangeAspect="1"/>
          </p:cNvPicPr>
          <p:nvPr/>
        </p:nvPicPr>
        <p:blipFill>
          <a:blip r:embed="rId2"/>
          <a:stretch>
            <a:fillRect/>
          </a:stretch>
        </p:blipFill>
        <p:spPr>
          <a:xfrm>
            <a:off x="840740" y="4779010"/>
            <a:ext cx="1583690" cy="1426845"/>
          </a:xfrm>
          <a:prstGeom prst="rect">
            <a:avLst/>
          </a:prstGeom>
        </p:spPr>
      </p:pic>
      <p:sp>
        <p:nvSpPr>
          <p:cNvPr id="13" name="Text 5"/>
          <p:cNvSpPr/>
          <p:nvPr/>
        </p:nvSpPr>
        <p:spPr>
          <a:xfrm>
            <a:off x="2832100" y="2822575"/>
            <a:ext cx="6983730" cy="311150"/>
          </a:xfrm>
          <a:prstGeom prst="rect">
            <a:avLst/>
          </a:prstGeom>
          <a:noFill/>
        </p:spPr>
        <p:txBody>
          <a:bodyPr wrap="square" lIns="91440" tIns="45720" rIns="91440" bIns="45720" rtlCol="0" anchor="ctr">
            <a:spAutoFit/>
          </a:bodyPr>
          <a:lstStyle/>
          <a:p>
            <a:pPr marL="0" indent="0" algn="r">
              <a:lnSpc>
                <a:spcPct val="100000"/>
              </a:lnSpc>
              <a:buNone/>
            </a:pPr>
            <a:r>
              <a:rPr lang="en-US" sz="2000" dirty="0">
                <a:solidFill>
                  <a:srgbClr val="158011"/>
                </a:solidFill>
                <a:latin typeface="MiSans" pitchFamily="34" charset="-122"/>
                <a:ea typeface="MiSans" pitchFamily="34" charset="-122"/>
                <a:cs typeface="MiSans" pitchFamily="34" charset="-120"/>
              </a:rPr>
              <a:t>中期3-5年</a:t>
            </a:r>
            <a:endParaRPr lang="en-US" sz="1600" dirty="0"/>
          </a:p>
        </p:txBody>
      </p:sp>
      <p:sp>
        <p:nvSpPr>
          <p:cNvPr id="14" name="Text 6"/>
          <p:cNvSpPr/>
          <p:nvPr/>
        </p:nvSpPr>
        <p:spPr>
          <a:xfrm>
            <a:off x="1076325" y="5008880"/>
            <a:ext cx="1072515" cy="839788"/>
          </a:xfrm>
          <a:prstGeom prst="rect">
            <a:avLst/>
          </a:prstGeom>
          <a:noFill/>
        </p:spPr>
        <p:txBody>
          <a:bodyPr wrap="square" lIns="91440" tIns="45720" rIns="91440" bIns="45720" rtlCol="0" anchor="ctr">
            <a:spAutoFit/>
          </a:bodyPr>
          <a:lstStyle/>
          <a:p>
            <a:pPr marL="0" indent="0" algn="ctr">
              <a:lnSpc>
                <a:spcPct val="100000"/>
              </a:lnSpc>
              <a:buNone/>
            </a:pPr>
            <a:r>
              <a:rPr lang="en-US" sz="5500" b="1" dirty="0">
                <a:solidFill>
                  <a:srgbClr val="158011"/>
                </a:solidFill>
                <a:latin typeface="MiSans" pitchFamily="34" charset="-122"/>
                <a:ea typeface="MiSans" pitchFamily="34" charset="-122"/>
                <a:cs typeface="MiSans" pitchFamily="34" charset="-120"/>
              </a:rPr>
              <a:t>03</a:t>
            </a:r>
            <a:endParaRPr lang="en-US" sz="1600" dirty="0"/>
          </a:p>
        </p:txBody>
      </p:sp>
      <p:sp>
        <p:nvSpPr>
          <p:cNvPr id="15" name="Text 7"/>
          <p:cNvSpPr/>
          <p:nvPr/>
        </p:nvSpPr>
        <p:spPr>
          <a:xfrm>
            <a:off x="2461895" y="4995545"/>
            <a:ext cx="6985635" cy="266700"/>
          </a:xfrm>
          <a:prstGeom prst="rect">
            <a:avLst/>
          </a:prstGeom>
          <a:noFill/>
        </p:spPr>
        <p:txBody>
          <a:bodyPr wrap="square" lIns="91440" tIns="45720" rIns="91440" bIns="45720" rtlCol="0" anchor="ctr">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长期5年以上结合家庭责任与宏观环境，重新审视工作与生活平衡。</a:t>
            </a:r>
            <a:endParaRPr lang="en-US" sz="1600" dirty="0"/>
          </a:p>
        </p:txBody>
      </p:sp>
      <p:sp>
        <p:nvSpPr>
          <p:cNvPr id="16" name="Text 8"/>
          <p:cNvSpPr/>
          <p:nvPr/>
        </p:nvSpPr>
        <p:spPr>
          <a:xfrm>
            <a:off x="2461895" y="4493260"/>
            <a:ext cx="6983730" cy="311150"/>
          </a:xfrm>
          <a:prstGeom prst="rect">
            <a:avLst/>
          </a:prstGeom>
          <a:noFill/>
        </p:spPr>
        <p:txBody>
          <a:bodyPr wrap="square" lIns="91440" tIns="45720" rIns="91440" bIns="45720" rtlCol="0" anchor="ctr">
            <a:spAutoFit/>
          </a:bodyPr>
          <a:lstStyle/>
          <a:p>
            <a:pPr marL="0" indent="0" algn="l">
              <a:lnSpc>
                <a:spcPct val="100000"/>
              </a:lnSpc>
              <a:buNone/>
            </a:pPr>
            <a:r>
              <a:rPr lang="en-US" sz="2000" dirty="0">
                <a:solidFill>
                  <a:srgbClr val="158011"/>
                </a:solidFill>
                <a:latin typeface="MiSans" pitchFamily="34" charset="-122"/>
                <a:ea typeface="MiSans" pitchFamily="34" charset="-122"/>
                <a:cs typeface="MiSans" pitchFamily="34" charset="-120"/>
              </a:rPr>
              <a:t>长期5年以上</a:t>
            </a:r>
            <a:endParaRPr lang="en-US" sz="1600" dirty="0"/>
          </a:p>
        </p:txBody>
      </p:sp>
      <p:sp>
        <p:nvSpPr>
          <p:cNvPr id="17" name="Text 9"/>
          <p:cNvSpPr/>
          <p:nvPr/>
        </p:nvSpPr>
        <p:spPr>
          <a:xfrm>
            <a:off x="582930" y="211455"/>
            <a:ext cx="10151745" cy="482600"/>
          </a:xfrm>
          <a:prstGeom prst="rect">
            <a:avLst/>
          </a:prstGeom>
          <a:noFill/>
        </p:spPr>
        <p:txBody>
          <a:bodyPr wrap="square" lIns="91440" tIns="45720" rIns="91440" bIns="45720" rtlCol="0" anchor="ctr">
            <a:spAutoFit/>
          </a:bodyPr>
          <a:lstStyle/>
          <a:p>
            <a:pPr marL="0" indent="0" algn="l">
              <a:lnSpc>
                <a:spcPct val="100000"/>
              </a:lnSpc>
              <a:buNone/>
            </a:pPr>
            <a:r>
              <a:rPr lang="en-US" sz="3200" b="1" dirty="0">
                <a:solidFill>
                  <a:srgbClr val="000000"/>
                </a:solidFill>
                <a:latin typeface="MiSans" pitchFamily="34" charset="-122"/>
                <a:ea typeface="MiSans" pitchFamily="34" charset="-122"/>
                <a:cs typeface="MiSans" pitchFamily="34" charset="-120"/>
              </a:rPr>
              <a:t>周期设定：短中长动态节拍</a:t>
            </a:r>
            <a:endParaRPr lang="en-US" sz="1600" dirty="0"/>
          </a:p>
        </p:txBody>
      </p:sp>
      <p:pic>
        <p:nvPicPr>
          <p:cNvPr id="18" name="Image 6" descr="https://test-kimi-img.moonshot.cn/pub/slides/slides_tmpl/image/25-08-06-16:17:02-d29guvkup1d2ae82khq0.png"/>
          <p:cNvPicPr>
            <a:picLocks noChangeAspect="1"/>
          </p:cNvPicPr>
          <p:nvPr/>
        </p:nvPicPr>
        <p:blipFill>
          <a:blip r:embed="rId3"/>
          <a:stretch>
            <a:fillRect/>
          </a:stretch>
        </p:blipFill>
        <p:spPr>
          <a:xfrm rot="16200000">
            <a:off x="-284480" y="275590"/>
            <a:ext cx="1076325" cy="539750"/>
          </a:xfrm>
          <a:prstGeom prst="rect">
            <a:avLst/>
          </a:prstGeom>
        </p:spPr>
      </p:pic>
      <p:pic>
        <p:nvPicPr>
          <p:cNvPr id="19" name="Image 7" descr="https://test-kimi-img.moonshot.cn/pub/slides/slides_tmpl/image/25-08-06-16:17:02-d29guvkup1d2ae82khrg.png"/>
          <p:cNvPicPr>
            <a:picLocks noChangeAspect="1"/>
          </p:cNvPicPr>
          <p:nvPr/>
        </p:nvPicPr>
        <p:blipFill>
          <a:blip r:embed="rId4">
            <a:alphaModFix amt="80000"/>
          </a:blip>
          <a:stretch>
            <a:fillRect/>
          </a:stretch>
        </p:blipFill>
        <p:spPr>
          <a:xfrm>
            <a:off x="204470" y="-62865"/>
            <a:ext cx="386080" cy="386080"/>
          </a:xfrm>
          <a:prstGeom prst="rect">
            <a:avLst/>
          </a:prstGeom>
        </p:spPr>
      </p:pic>
      <p:pic>
        <p:nvPicPr>
          <p:cNvPr id="20" name="Image 8" descr="https://test-kimi-img.moonshot.cn/pub/slides/slides_tmpl/image/25-08-06-16:17:02-d29guvkup1d2ae82khrg.png"/>
          <p:cNvPicPr>
            <a:picLocks noChangeAspect="1"/>
          </p:cNvPicPr>
          <p:nvPr/>
        </p:nvPicPr>
        <p:blipFill>
          <a:blip r:embed="rId4"/>
          <a:stretch>
            <a:fillRect/>
          </a:stretch>
        </p:blipFill>
        <p:spPr>
          <a:xfrm>
            <a:off x="11467465" y="6457315"/>
            <a:ext cx="791845" cy="791845"/>
          </a:xfrm>
          <a:prstGeom prst="rect">
            <a:avLst/>
          </a:prstGeom>
        </p:spPr>
      </p:pic>
      <p:pic>
        <p:nvPicPr>
          <p:cNvPr id="21" name="Image 9" descr="https://test-kimi-img.moonshot.cn/pub/slides/slides_tmpl/image/25-08-06-16:17:02-d29guvkup1d2ae82khq0.png"/>
          <p:cNvPicPr>
            <a:picLocks noChangeAspect="1"/>
          </p:cNvPicPr>
          <p:nvPr/>
        </p:nvPicPr>
        <p:blipFill>
          <a:blip r:embed="rId3"/>
          <a:stretch>
            <a:fillRect/>
          </a:stretch>
        </p:blipFill>
        <p:spPr>
          <a:xfrm rot="10800000">
            <a:off x="10359390" y="6102350"/>
            <a:ext cx="1542415" cy="773430"/>
          </a:xfrm>
          <a:prstGeom prst="rect">
            <a:avLst/>
          </a:prstGeom>
        </p:spPr>
      </p:pic>
      <p:pic>
        <p:nvPicPr>
          <p:cNvPr id="22" name="Image 10" descr="https://test-kimi-img.moonshot.cn/pub/slides/slides_tmpl/image/25-08-06-16:17:02-d29guvkup1d2ae82khu0.png"/>
          <p:cNvPicPr>
            <a:picLocks noChangeAspect="1"/>
          </p:cNvPicPr>
          <p:nvPr/>
        </p:nvPicPr>
        <p:blipFill>
          <a:blip r:embed="rId5"/>
          <a:stretch>
            <a:fillRect/>
          </a:stretch>
        </p:blipFill>
        <p:spPr>
          <a:xfrm rot="19020000">
            <a:off x="10668000" y="1257935"/>
            <a:ext cx="515620" cy="515620"/>
          </a:xfrm>
          <a:prstGeom prst="rect">
            <a:avLst/>
          </a:prstGeom>
        </p:spPr>
      </p:pic>
      <p:pic>
        <p:nvPicPr>
          <p:cNvPr id="23" name="Image 11" descr="https://test-kimi-img.moonshot.cn/pub/slides/slides_tmpl/image/25-08-06-16:17:02-d29guvkup1d2ae82khrg.png"/>
          <p:cNvPicPr>
            <a:picLocks noChangeAspect="1"/>
          </p:cNvPicPr>
          <p:nvPr/>
        </p:nvPicPr>
        <p:blipFill>
          <a:blip r:embed="rId4">
            <a:alphaModFix amt="80000"/>
          </a:blip>
          <a:stretch>
            <a:fillRect/>
          </a:stretch>
        </p:blipFill>
        <p:spPr>
          <a:xfrm>
            <a:off x="1787525" y="3957320"/>
            <a:ext cx="253365" cy="253365"/>
          </a:xfrm>
          <a:prstGeom prst="rect">
            <a:avLst/>
          </a:prstGeom>
        </p:spPr>
      </p:pic>
      <p:pic>
        <p:nvPicPr>
          <p:cNvPr id="24" name="Image 12" descr="https://test-kimi-img.moonshot.cn/pub/slides/slides_tmpl/image/25-08-06-16:17:02-d29guvkup1d2ae82khrg.png"/>
          <p:cNvPicPr>
            <a:picLocks noChangeAspect="1"/>
          </p:cNvPicPr>
          <p:nvPr/>
        </p:nvPicPr>
        <p:blipFill>
          <a:blip r:embed="rId4">
            <a:alphaModFix amt="80000"/>
          </a:blip>
          <a:stretch>
            <a:fillRect/>
          </a:stretch>
        </p:blipFill>
        <p:spPr>
          <a:xfrm>
            <a:off x="541020" y="2988945"/>
            <a:ext cx="440055" cy="44005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7g.png"/>
          <p:cNvPicPr>
            <a:picLocks noChangeAspect="1"/>
          </p:cNvPicPr>
          <p:nvPr/>
        </p:nvPicPr>
        <p:blipFill>
          <a:blip r:embed="rId1"/>
          <a:stretch>
            <a:fillRect/>
          </a:stretch>
        </p:blipFill>
        <p:spPr>
          <a:xfrm rot="5400000" flipV="1">
            <a:off x="-2299335" y="4156710"/>
            <a:ext cx="5580380" cy="89535"/>
          </a:xfrm>
          <a:prstGeom prst="rect">
            <a:avLst/>
          </a:prstGeom>
        </p:spPr>
      </p:pic>
      <p:pic>
        <p:nvPicPr>
          <p:cNvPr id="3" name="Image 1" descr="https://test-kimi-img.moonshot.cn/pub/slides/slides_tmpl/image/25-08-06-16:17:12-d29gv24up1d2ae82kirg.png"/>
          <p:cNvPicPr>
            <a:picLocks noChangeAspect="1"/>
          </p:cNvPicPr>
          <p:nvPr/>
        </p:nvPicPr>
        <p:blipFill>
          <a:blip r:embed="rId2"/>
          <a:stretch>
            <a:fillRect/>
          </a:stretch>
        </p:blipFill>
        <p:spPr>
          <a:xfrm>
            <a:off x="1095375" y="2530475"/>
            <a:ext cx="9961880" cy="3552825"/>
          </a:xfrm>
          <a:prstGeom prst="rect">
            <a:avLst/>
          </a:prstGeom>
        </p:spPr>
      </p:pic>
      <p:pic>
        <p:nvPicPr>
          <p:cNvPr id="4" name="Image 2" descr="https://test-kimi-img.moonshot.cn/pub/slides/slides_tmpl/image/25-08-06-16:17:12-d29gv24up1d2ae82kipg.png"/>
          <p:cNvPicPr>
            <a:picLocks noChangeAspect="1"/>
          </p:cNvPicPr>
          <p:nvPr/>
        </p:nvPicPr>
        <p:blipFill>
          <a:blip r:embed="rId3"/>
          <a:stretch>
            <a:fillRect/>
          </a:stretch>
        </p:blipFill>
        <p:spPr>
          <a:xfrm>
            <a:off x="0" y="2540"/>
            <a:ext cx="12192000" cy="1831340"/>
          </a:xfrm>
          <a:prstGeom prst="rect">
            <a:avLst/>
          </a:prstGeom>
        </p:spPr>
      </p:pic>
      <p:pic>
        <p:nvPicPr>
          <p:cNvPr id="5" name="Image 3" descr="https://test-kimi-img.moonshot.cn/pub/slides/slides_tmpl/image/25-08-06-16:17:12-d29gv24up1d2ae82kip0.png"/>
          <p:cNvPicPr>
            <a:picLocks noChangeAspect="1"/>
          </p:cNvPicPr>
          <p:nvPr/>
        </p:nvPicPr>
        <p:blipFill>
          <a:blip r:embed="rId4"/>
          <a:stretch>
            <a:fillRect/>
          </a:stretch>
        </p:blipFill>
        <p:spPr>
          <a:xfrm>
            <a:off x="606425" y="293370"/>
            <a:ext cx="1395730" cy="450850"/>
          </a:xfrm>
          <a:prstGeom prst="rect">
            <a:avLst/>
          </a:prstGeom>
        </p:spPr>
      </p:pic>
      <p:sp>
        <p:nvSpPr>
          <p:cNvPr id="6" name="Text 0"/>
          <p:cNvSpPr/>
          <p:nvPr/>
        </p:nvSpPr>
        <p:spPr>
          <a:xfrm>
            <a:off x="443865" y="756920"/>
            <a:ext cx="9567545" cy="482600"/>
          </a:xfrm>
          <a:prstGeom prst="rect">
            <a:avLst/>
          </a:prstGeom>
          <a:noFill/>
        </p:spPr>
        <p:txBody>
          <a:bodyPr wrap="square" lIns="91440" tIns="45720" rIns="91440" bIns="45720" rtlCol="0" anchor="ctr">
            <a:spAutoFit/>
          </a:bodyPr>
          <a:lstStyle/>
          <a:p>
            <a:pPr marL="0" indent="0">
              <a:lnSpc>
                <a:spcPct val="100000"/>
              </a:lnSpc>
              <a:buNone/>
            </a:pPr>
            <a:r>
              <a:rPr lang="en-US" sz="3200" b="1" dirty="0">
                <a:solidFill>
                  <a:srgbClr val="FFFFFF"/>
                </a:solidFill>
                <a:latin typeface="MiSans" pitchFamily="34" charset="-122"/>
                <a:ea typeface="MiSans" pitchFamily="34" charset="-122"/>
                <a:cs typeface="MiSans" pitchFamily="34" charset="-120"/>
              </a:rPr>
              <a:t>课堂活动</a:t>
            </a:r>
            <a:r>
              <a:rPr lang="en-US" sz="2600" dirty="0">
                <a:solidFill>
                  <a:srgbClr val="FFFFFF"/>
                </a:solidFill>
                <a:latin typeface="MiSans" pitchFamily="34" charset="-122"/>
                <a:ea typeface="MiSans" pitchFamily="34" charset="-122"/>
                <a:cs typeface="MiSans" pitchFamily="34" charset="-120"/>
              </a:rPr>
              <a:t>——我的“变化雷达图”</a:t>
            </a:r>
            <a:endParaRPr lang="en-US" sz="1600" dirty="0"/>
          </a:p>
        </p:txBody>
      </p:sp>
      <p:sp>
        <p:nvSpPr>
          <p:cNvPr id="7" name="Shape 1"/>
          <p:cNvSpPr/>
          <p:nvPr/>
        </p:nvSpPr>
        <p:spPr>
          <a:xfrm>
            <a:off x="351790" y="191770"/>
            <a:ext cx="76200" cy="1282065"/>
          </a:xfrm>
          <a:prstGeom prst="rect">
            <a:avLst/>
          </a:prstGeom>
          <a:solidFill>
            <a:srgbClr val="FFFFFF"/>
          </a:solidFill>
        </p:spPr>
      </p:sp>
      <p:sp>
        <p:nvSpPr>
          <p:cNvPr id="8" name="Text 2"/>
          <p:cNvSpPr/>
          <p:nvPr/>
        </p:nvSpPr>
        <p:spPr>
          <a:xfrm>
            <a:off x="351790" y="191770"/>
            <a:ext cx="76200" cy="128206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9" name="Text 3"/>
          <p:cNvSpPr/>
          <p:nvPr/>
        </p:nvSpPr>
        <p:spPr>
          <a:xfrm>
            <a:off x="1224280" y="3368675"/>
            <a:ext cx="2781300" cy="1066800"/>
          </a:xfrm>
          <a:prstGeom prst="rect">
            <a:avLst/>
          </a:prstGeom>
          <a:noFill/>
        </p:spPr>
        <p:txBody>
          <a:bodyPr wrap="square" lIns="91440" tIns="45720" rIns="91440" bIns="45720" rtlCol="0" anchor="ctr">
            <a:spAutoFit/>
          </a:bodyPr>
          <a:lstStyle/>
          <a:p>
            <a:pPr marL="0" indent="0" algn="just">
              <a:lnSpc>
                <a:spcPct val="130000"/>
              </a:lnSpc>
              <a:buNone/>
            </a:pPr>
            <a:r>
              <a:rPr lang="en-US" sz="1400" dirty="0">
                <a:solidFill>
                  <a:srgbClr val="FFFFFF"/>
                </a:solidFill>
                <a:latin typeface="MiSans" pitchFamily="34" charset="-122"/>
                <a:ea typeface="MiSans" pitchFamily="34" charset="-122"/>
                <a:cs typeface="MiSans" pitchFamily="34" charset="-120"/>
              </a:rPr>
              <a:t>在六维雷达图标注专业技能、兴趣爱好、职业价值观、行业前景、企业需求、社会趋势现状得分。</a:t>
            </a:r>
            <a:endParaRPr lang="en-US" sz="1600" dirty="0"/>
          </a:p>
        </p:txBody>
      </p:sp>
      <p:sp>
        <p:nvSpPr>
          <p:cNvPr id="10" name="Text 4"/>
          <p:cNvSpPr/>
          <p:nvPr/>
        </p:nvSpPr>
        <p:spPr>
          <a:xfrm>
            <a:off x="1224280" y="2650490"/>
            <a:ext cx="2782570" cy="706755"/>
          </a:xfrm>
          <a:prstGeom prst="rect">
            <a:avLst/>
          </a:prstGeom>
          <a:noFill/>
        </p:spPr>
        <p:txBody>
          <a:bodyPr wrap="square" lIns="91440" tIns="45720" rIns="91440" bIns="45720" rtlCol="0" anchor="ctr"/>
          <a:lstStyle/>
          <a:p>
            <a:pPr marL="0" indent="0" algn="just">
              <a:lnSpc>
                <a:spcPct val="100000"/>
              </a:lnSpc>
              <a:buNone/>
            </a:pPr>
            <a:r>
              <a:rPr lang="en-US" sz="2000" dirty="0">
                <a:solidFill>
                  <a:srgbClr val="FFFFFF"/>
                </a:solidFill>
                <a:latin typeface="MiSans" pitchFamily="34" charset="-122"/>
                <a:ea typeface="MiSans" pitchFamily="34" charset="-122"/>
                <a:cs typeface="MiSans" pitchFamily="34" charset="-120"/>
              </a:rPr>
              <a:t>现状得分</a:t>
            </a:r>
            <a:endParaRPr lang="en-US" sz="1600" dirty="0"/>
          </a:p>
        </p:txBody>
      </p:sp>
      <p:sp>
        <p:nvSpPr>
          <p:cNvPr id="11" name="Text 5"/>
          <p:cNvSpPr/>
          <p:nvPr/>
        </p:nvSpPr>
        <p:spPr>
          <a:xfrm>
            <a:off x="8158480" y="3368675"/>
            <a:ext cx="2781300" cy="800100"/>
          </a:xfrm>
          <a:prstGeom prst="rect">
            <a:avLst/>
          </a:prstGeom>
          <a:noFill/>
        </p:spPr>
        <p:txBody>
          <a:bodyPr wrap="square" lIns="91440" tIns="45720" rIns="91440" bIns="45720" rtlCol="0" anchor="ctr">
            <a:spAutoFit/>
          </a:bodyPr>
          <a:lstStyle/>
          <a:p>
            <a:pPr marL="0" indent="0" algn="just">
              <a:lnSpc>
                <a:spcPct val="130000"/>
              </a:lnSpc>
              <a:buNone/>
            </a:pPr>
            <a:r>
              <a:rPr lang="en-US" sz="1400" dirty="0">
                <a:solidFill>
                  <a:srgbClr val="FFFFFF"/>
                </a:solidFill>
                <a:latin typeface="MiSans" pitchFamily="34" charset="-122"/>
                <a:ea typeface="MiSans" pitchFamily="34" charset="-122"/>
                <a:cs typeface="MiSans" pitchFamily="34" charset="-120"/>
              </a:rPr>
              <a:t>组内分享差异成因，讨论缩小缺口可行策略，为后续行动计划提供可视化依据。</a:t>
            </a:r>
            <a:endParaRPr lang="en-US" sz="1600" dirty="0"/>
          </a:p>
        </p:txBody>
      </p:sp>
      <p:sp>
        <p:nvSpPr>
          <p:cNvPr id="12" name="Text 6"/>
          <p:cNvSpPr/>
          <p:nvPr/>
        </p:nvSpPr>
        <p:spPr>
          <a:xfrm>
            <a:off x="8158480" y="2650490"/>
            <a:ext cx="2782570" cy="706755"/>
          </a:xfrm>
          <a:prstGeom prst="rect">
            <a:avLst/>
          </a:prstGeom>
          <a:noFill/>
        </p:spPr>
        <p:txBody>
          <a:bodyPr wrap="square" lIns="91440" tIns="45720" rIns="91440" bIns="45720" rtlCol="0" anchor="ctr"/>
          <a:lstStyle/>
          <a:p>
            <a:pPr marL="0" indent="0" algn="just">
              <a:lnSpc>
                <a:spcPct val="100000"/>
              </a:lnSpc>
              <a:buNone/>
            </a:pPr>
            <a:r>
              <a:rPr lang="en-US" sz="2000" dirty="0">
                <a:solidFill>
                  <a:srgbClr val="FFFFFF"/>
                </a:solidFill>
                <a:latin typeface="MiSans" pitchFamily="34" charset="-122"/>
                <a:ea typeface="MiSans" pitchFamily="34" charset="-122"/>
                <a:cs typeface="MiSans" pitchFamily="34" charset="-120"/>
              </a:rPr>
              <a:t>小组讨论</a:t>
            </a:r>
            <a:endParaRPr lang="en-US" sz="1600" dirty="0"/>
          </a:p>
        </p:txBody>
      </p:sp>
      <p:pic>
        <p:nvPicPr>
          <p:cNvPr id="13" name="Image 4" descr="https://test-kimi-img.moonshot.cn/pub/slides/slides_tmpl/image/25-08-06-16:17:12-d29gv24up1d2ae82kiqg.png"/>
          <p:cNvPicPr>
            <a:picLocks noChangeAspect="1"/>
          </p:cNvPicPr>
          <p:nvPr/>
        </p:nvPicPr>
        <p:blipFill>
          <a:blip r:embed="rId5"/>
          <a:stretch>
            <a:fillRect/>
          </a:stretch>
        </p:blipFill>
        <p:spPr>
          <a:xfrm>
            <a:off x="4166870" y="2011680"/>
            <a:ext cx="3883025" cy="4512945"/>
          </a:xfrm>
          <a:prstGeom prst="rect">
            <a:avLst/>
          </a:prstGeom>
        </p:spPr>
      </p:pic>
      <p:sp>
        <p:nvSpPr>
          <p:cNvPr id="14" name="Text 7"/>
          <p:cNvSpPr/>
          <p:nvPr/>
        </p:nvSpPr>
        <p:spPr>
          <a:xfrm>
            <a:off x="4716780" y="3013075"/>
            <a:ext cx="2781300" cy="533400"/>
          </a:xfrm>
          <a:prstGeom prst="rect">
            <a:avLst/>
          </a:prstGeom>
          <a:noFill/>
        </p:spPr>
        <p:txBody>
          <a:bodyPr wrap="square" lIns="91440" tIns="45720" rIns="91440" bIns="45720" rtlCol="0" anchor="ctr">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用异色笔描绘一年后理想状态，直观呈现差距。</a:t>
            </a:r>
            <a:endParaRPr lang="en-US" sz="1600" dirty="0"/>
          </a:p>
        </p:txBody>
      </p:sp>
      <p:sp>
        <p:nvSpPr>
          <p:cNvPr id="15" name="Text 8"/>
          <p:cNvSpPr/>
          <p:nvPr/>
        </p:nvSpPr>
        <p:spPr>
          <a:xfrm>
            <a:off x="4716780" y="2294890"/>
            <a:ext cx="2782570" cy="706755"/>
          </a:xfrm>
          <a:prstGeom prst="rect">
            <a:avLst/>
          </a:prstGeom>
          <a:noFill/>
        </p:spPr>
        <p:txBody>
          <a:bodyPr wrap="square" lIns="91440" tIns="45720" rIns="91440" bIns="45720" rtlCol="0" anchor="ctr"/>
          <a:lstStyle/>
          <a:p>
            <a:pPr marL="0" indent="0" algn="just">
              <a:lnSpc>
                <a:spcPct val="100000"/>
              </a:lnSpc>
              <a:buNone/>
            </a:pPr>
            <a:r>
              <a:rPr lang="en-US" sz="2000" dirty="0">
                <a:solidFill>
                  <a:srgbClr val="000000"/>
                </a:solidFill>
                <a:latin typeface="MiSans" pitchFamily="34" charset="-122"/>
                <a:ea typeface="MiSans" pitchFamily="34" charset="-122"/>
                <a:cs typeface="MiSans" pitchFamily="34" charset="-120"/>
              </a:rPr>
              <a:t>理想状态</a:t>
            </a:r>
            <a:endParaRPr lang="en-US" sz="1600" dirty="0"/>
          </a:p>
        </p:txBody>
      </p:sp>
      <p:pic>
        <p:nvPicPr>
          <p:cNvPr id="16" name="Image 5" descr="https://test-kimi-img.moonshot.cn/pub/slides/slides_tmpl/image/25-08-06-16:17:03-d29guvsup1d2ae82ki7g.png"/>
          <p:cNvPicPr>
            <a:picLocks noChangeAspect="1"/>
          </p:cNvPicPr>
          <p:nvPr/>
        </p:nvPicPr>
        <p:blipFill>
          <a:blip r:embed="rId1"/>
          <a:stretch>
            <a:fillRect/>
          </a:stretch>
        </p:blipFill>
        <p:spPr>
          <a:xfrm rot="5400000" flipV="1">
            <a:off x="8935085" y="4085590"/>
            <a:ext cx="5580380" cy="89535"/>
          </a:xfrm>
          <a:prstGeom prst="rect">
            <a:avLst/>
          </a:prstGeom>
        </p:spPr>
      </p:pic>
      <p:pic>
        <p:nvPicPr>
          <p:cNvPr id="17" name="Image 6" descr="https://test-kimi-img.moonshot.cn/pub/slides/slides_tmpl/image/25-08-06-16:17:08-d29gv14up1d2ae82kieg.png"/>
          <p:cNvPicPr>
            <a:picLocks noChangeAspect="1"/>
          </p:cNvPicPr>
          <p:nvPr/>
        </p:nvPicPr>
        <p:blipFill>
          <a:blip r:embed="rId6"/>
          <a:stretch>
            <a:fillRect/>
          </a:stretch>
        </p:blipFill>
        <p:spPr>
          <a:xfrm>
            <a:off x="5624830" y="5939155"/>
            <a:ext cx="179705" cy="179705"/>
          </a:xfrm>
          <a:prstGeom prst="rect">
            <a:avLst/>
          </a:prstGeom>
        </p:spPr>
      </p:pic>
      <p:pic>
        <p:nvPicPr>
          <p:cNvPr id="18" name="Image 7" descr="https://test-kimi-img.moonshot.cn/pub/slides/slides_tmpl/image/25-08-06-16:17:08-d29gv14up1d2ae82kieg.png"/>
          <p:cNvPicPr>
            <a:picLocks noChangeAspect="1"/>
          </p:cNvPicPr>
          <p:nvPr/>
        </p:nvPicPr>
        <p:blipFill>
          <a:blip r:embed="rId6"/>
          <a:stretch>
            <a:fillRect/>
          </a:stretch>
        </p:blipFill>
        <p:spPr>
          <a:xfrm>
            <a:off x="6018530" y="5939155"/>
            <a:ext cx="179705" cy="179705"/>
          </a:xfrm>
          <a:prstGeom prst="rect">
            <a:avLst/>
          </a:prstGeom>
        </p:spPr>
      </p:pic>
      <p:pic>
        <p:nvPicPr>
          <p:cNvPr id="19" name="Image 8" descr="https://test-kimi-img.moonshot.cn/pub/slides/slides_tmpl/image/25-08-06-16:17:08-d29gv14up1d2ae82kieg.png"/>
          <p:cNvPicPr>
            <a:picLocks noChangeAspect="1"/>
          </p:cNvPicPr>
          <p:nvPr/>
        </p:nvPicPr>
        <p:blipFill>
          <a:blip r:embed="rId6"/>
          <a:stretch>
            <a:fillRect/>
          </a:stretch>
        </p:blipFill>
        <p:spPr>
          <a:xfrm>
            <a:off x="6412230" y="5939155"/>
            <a:ext cx="179705" cy="17970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12-d29gv24up1d2ae82kitg.png"/>
          <p:cNvPicPr>
            <a:picLocks noChangeAspect="1"/>
          </p:cNvPicPr>
          <p:nvPr/>
        </p:nvPicPr>
        <p:blipFill>
          <a:blip r:embed="rId1"/>
          <a:stretch>
            <a:fillRect/>
          </a:stretch>
        </p:blipFill>
        <p:spPr>
          <a:xfrm>
            <a:off x="766445" y="4599940"/>
            <a:ext cx="9048750" cy="1452880"/>
          </a:xfrm>
          <a:prstGeom prst="rect">
            <a:avLst/>
          </a:prstGeom>
        </p:spPr>
      </p:pic>
      <p:pic>
        <p:nvPicPr>
          <p:cNvPr id="3" name="Image 1" descr="https://test-kimi-img.moonshot.cn/pub/slides/slides_tmpl/image/25-08-06-16:17:06-d29gv0kup1d2ae82kic0.jpg"/>
          <p:cNvPicPr>
            <a:picLocks noChangeAspect="1"/>
          </p:cNvPicPr>
          <p:nvPr/>
        </p:nvPicPr>
        <p:blipFill>
          <a:blip r:embed="rId2"/>
          <a:stretch>
            <a:fillRect/>
          </a:stretch>
        </p:blipFill>
        <p:spPr>
          <a:xfrm flipH="1">
            <a:off x="639445" y="4591685"/>
            <a:ext cx="91440" cy="1452880"/>
          </a:xfrm>
          <a:prstGeom prst="rect">
            <a:avLst/>
          </a:prstGeom>
        </p:spPr>
      </p:pic>
      <p:pic>
        <p:nvPicPr>
          <p:cNvPr id="4" name="Image 2" descr="https://test-kimi-img.moonshot.cn/pub/slides/slides_tmpl/image/25-08-06-16:17:12-d29gv24up1d2ae82kitg.png"/>
          <p:cNvPicPr>
            <a:picLocks noChangeAspect="1"/>
          </p:cNvPicPr>
          <p:nvPr/>
        </p:nvPicPr>
        <p:blipFill>
          <a:blip r:embed="rId1"/>
          <a:stretch>
            <a:fillRect/>
          </a:stretch>
        </p:blipFill>
        <p:spPr>
          <a:xfrm>
            <a:off x="766445" y="2940050"/>
            <a:ext cx="9048750" cy="1452880"/>
          </a:xfrm>
          <a:prstGeom prst="rect">
            <a:avLst/>
          </a:prstGeom>
        </p:spPr>
      </p:pic>
      <p:pic>
        <p:nvPicPr>
          <p:cNvPr id="5" name="Image 3" descr="https://test-kimi-img.moonshot.cn/pub/slides/slides_tmpl/image/25-08-06-16:17:06-d29gv0kup1d2ae82kic0.jpg"/>
          <p:cNvPicPr>
            <a:picLocks noChangeAspect="1"/>
          </p:cNvPicPr>
          <p:nvPr/>
        </p:nvPicPr>
        <p:blipFill>
          <a:blip r:embed="rId2"/>
          <a:stretch>
            <a:fillRect/>
          </a:stretch>
        </p:blipFill>
        <p:spPr>
          <a:xfrm flipH="1">
            <a:off x="639445" y="2940050"/>
            <a:ext cx="91440" cy="1452880"/>
          </a:xfrm>
          <a:prstGeom prst="rect">
            <a:avLst/>
          </a:prstGeom>
        </p:spPr>
      </p:pic>
      <p:pic>
        <p:nvPicPr>
          <p:cNvPr id="6" name="Image 4" descr="https://test-kimi-img.moonshot.cn/pub/slides/slides_tmpl/image/25-08-06-16:17:12-d29gv24up1d2ae82kitg.png"/>
          <p:cNvPicPr>
            <a:picLocks noChangeAspect="1"/>
          </p:cNvPicPr>
          <p:nvPr/>
        </p:nvPicPr>
        <p:blipFill>
          <a:blip r:embed="rId1"/>
          <a:stretch>
            <a:fillRect/>
          </a:stretch>
        </p:blipFill>
        <p:spPr>
          <a:xfrm>
            <a:off x="766445" y="1240155"/>
            <a:ext cx="9048750" cy="1452880"/>
          </a:xfrm>
          <a:prstGeom prst="rect">
            <a:avLst/>
          </a:prstGeom>
        </p:spPr>
      </p:pic>
      <p:sp>
        <p:nvSpPr>
          <p:cNvPr id="7" name="Shape 0"/>
          <p:cNvSpPr/>
          <p:nvPr/>
        </p:nvSpPr>
        <p:spPr>
          <a:xfrm>
            <a:off x="6291731" y="8722360"/>
            <a:ext cx="287989" cy="6985"/>
          </a:xfrm>
          <a:custGeom>
            <a:avLst/>
            <a:gdLst/>
            <a:ahLst/>
            <a:cxnLst/>
            <a:rect l="l" t="t" r="r" b="b"/>
            <a:pathLst>
              <a:path w="287989" h="6985">
                <a:moveTo>
                  <a:pt x="287989" y="0"/>
                </a:moveTo>
                <a:lnTo>
                  <a:pt x="260078" y="2540"/>
                </a:lnTo>
                <a:lnTo>
                  <a:pt x="221384" y="5080"/>
                </a:lnTo>
                <a:lnTo>
                  <a:pt x="182689" y="6350"/>
                </a:lnTo>
                <a:lnTo>
                  <a:pt x="143995" y="6985"/>
                </a:lnTo>
                <a:lnTo>
                  <a:pt x="104666" y="6350"/>
                </a:lnTo>
                <a:lnTo>
                  <a:pt x="65971" y="5080"/>
                </a:lnTo>
                <a:lnTo>
                  <a:pt x="27911" y="2540"/>
                </a:lnTo>
                <a:lnTo>
                  <a:pt x="0" y="0"/>
                </a:lnTo>
                <a:lnTo>
                  <a:pt x="287989" y="0"/>
                </a:lnTo>
                <a:close/>
              </a:path>
            </a:pathLst>
          </a:custGeom>
          <a:solidFill>
            <a:srgbClr val="FFFFFF"/>
          </a:solidFill>
        </p:spPr>
      </p:sp>
      <p:sp>
        <p:nvSpPr>
          <p:cNvPr id="8" name="Text 1"/>
          <p:cNvSpPr/>
          <p:nvPr/>
        </p:nvSpPr>
        <p:spPr>
          <a:xfrm>
            <a:off x="6291731" y="8722360"/>
            <a:ext cx="287989" cy="698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9" name="Text 2"/>
          <p:cNvSpPr/>
          <p:nvPr/>
        </p:nvSpPr>
        <p:spPr>
          <a:xfrm>
            <a:off x="905510" y="1734185"/>
            <a:ext cx="8798560" cy="266700"/>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小组围绕雷达最大缺口展开头脑风暴，汇总三条最具操作性行动。</a:t>
            </a:r>
            <a:endParaRPr lang="en-US" sz="1600" dirty="0"/>
          </a:p>
        </p:txBody>
      </p:sp>
      <p:sp>
        <p:nvSpPr>
          <p:cNvPr id="10" name="Text 3"/>
          <p:cNvSpPr/>
          <p:nvPr/>
        </p:nvSpPr>
        <p:spPr>
          <a:xfrm>
            <a:off x="853440" y="1357630"/>
            <a:ext cx="6934200" cy="276225"/>
          </a:xfrm>
          <a:prstGeom prst="rect">
            <a:avLst/>
          </a:prstGeom>
          <a:noFill/>
        </p:spPr>
        <p:txBody>
          <a:bodyPr wrap="square" lIns="91440" tIns="45720" rIns="91440" bIns="45720" rtlCol="0" anchor="t">
            <a:spAutoFit/>
          </a:bodyPr>
          <a:lstStyle/>
          <a:p>
            <a:pPr marL="0" indent="0" algn="just">
              <a:lnSpc>
                <a:spcPct val="100000"/>
              </a:lnSpc>
              <a:buNone/>
            </a:pPr>
            <a:r>
              <a:rPr lang="en-US" sz="1800" dirty="0">
                <a:solidFill>
                  <a:srgbClr val="157E11"/>
                </a:solidFill>
                <a:latin typeface="MiSans" pitchFamily="34" charset="-122"/>
                <a:ea typeface="MiSans" pitchFamily="34" charset="-122"/>
                <a:cs typeface="MiSans" pitchFamily="34" charset="-120"/>
              </a:rPr>
              <a:t>头脑风暴</a:t>
            </a:r>
            <a:endParaRPr lang="en-US" sz="1600" dirty="0"/>
          </a:p>
        </p:txBody>
      </p:sp>
      <p:sp>
        <p:nvSpPr>
          <p:cNvPr id="11" name="Text 4"/>
          <p:cNvSpPr/>
          <p:nvPr/>
        </p:nvSpPr>
        <p:spPr>
          <a:xfrm>
            <a:off x="905510" y="3385820"/>
            <a:ext cx="8798560" cy="266700"/>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形成共享策略库，同学们补充资源信息。</a:t>
            </a:r>
            <a:endParaRPr lang="en-US" sz="1600" dirty="0"/>
          </a:p>
        </p:txBody>
      </p:sp>
      <p:sp>
        <p:nvSpPr>
          <p:cNvPr id="12" name="Text 5"/>
          <p:cNvSpPr/>
          <p:nvPr/>
        </p:nvSpPr>
        <p:spPr>
          <a:xfrm>
            <a:off x="853440" y="3009265"/>
            <a:ext cx="6934200" cy="276225"/>
          </a:xfrm>
          <a:prstGeom prst="rect">
            <a:avLst/>
          </a:prstGeom>
          <a:noFill/>
        </p:spPr>
        <p:txBody>
          <a:bodyPr wrap="square" lIns="91440" tIns="45720" rIns="91440" bIns="45720" rtlCol="0" anchor="t">
            <a:spAutoFit/>
          </a:bodyPr>
          <a:lstStyle/>
          <a:p>
            <a:pPr marL="0" indent="0" algn="just">
              <a:lnSpc>
                <a:spcPct val="100000"/>
              </a:lnSpc>
              <a:buNone/>
            </a:pPr>
            <a:r>
              <a:rPr lang="en-US" sz="1800" dirty="0">
                <a:solidFill>
                  <a:srgbClr val="157E11"/>
                </a:solidFill>
                <a:latin typeface="MiSans" pitchFamily="34" charset="-122"/>
                <a:ea typeface="MiSans" pitchFamily="34" charset="-122"/>
                <a:cs typeface="MiSans" pitchFamily="34" charset="-120"/>
              </a:rPr>
              <a:t>共享策略库</a:t>
            </a:r>
            <a:endParaRPr lang="en-US" sz="1600" dirty="0"/>
          </a:p>
        </p:txBody>
      </p:sp>
      <p:sp>
        <p:nvSpPr>
          <p:cNvPr id="13" name="Text 6"/>
          <p:cNvSpPr/>
          <p:nvPr/>
        </p:nvSpPr>
        <p:spPr>
          <a:xfrm>
            <a:off x="905510" y="5029200"/>
            <a:ext cx="8798560" cy="266700"/>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体验集体智慧扩展个人思路，为撰写行动计划提供多元选项。</a:t>
            </a:r>
            <a:endParaRPr lang="en-US" sz="1600" dirty="0"/>
          </a:p>
        </p:txBody>
      </p:sp>
      <p:sp>
        <p:nvSpPr>
          <p:cNvPr id="14" name="Text 7"/>
          <p:cNvSpPr/>
          <p:nvPr/>
        </p:nvSpPr>
        <p:spPr>
          <a:xfrm>
            <a:off x="853440" y="4652645"/>
            <a:ext cx="6934200" cy="276225"/>
          </a:xfrm>
          <a:prstGeom prst="rect">
            <a:avLst/>
          </a:prstGeom>
          <a:noFill/>
        </p:spPr>
        <p:txBody>
          <a:bodyPr wrap="square" lIns="91440" tIns="45720" rIns="91440" bIns="45720" rtlCol="0" anchor="t">
            <a:spAutoFit/>
          </a:bodyPr>
          <a:lstStyle/>
          <a:p>
            <a:pPr marL="0" indent="0" algn="just">
              <a:lnSpc>
                <a:spcPct val="100000"/>
              </a:lnSpc>
              <a:buNone/>
            </a:pPr>
            <a:r>
              <a:rPr lang="en-US" sz="1800" dirty="0">
                <a:solidFill>
                  <a:srgbClr val="157E11"/>
                </a:solidFill>
                <a:latin typeface="MiSans" pitchFamily="34" charset="-122"/>
                <a:ea typeface="MiSans" pitchFamily="34" charset="-122"/>
                <a:cs typeface="MiSans" pitchFamily="34" charset="-120"/>
              </a:rPr>
              <a:t>思路扩展</a:t>
            </a:r>
            <a:endParaRPr lang="en-US" sz="1600" dirty="0"/>
          </a:p>
        </p:txBody>
      </p:sp>
      <p:sp>
        <p:nvSpPr>
          <p:cNvPr id="15" name="Text 8"/>
          <p:cNvSpPr/>
          <p:nvPr/>
        </p:nvSpPr>
        <p:spPr>
          <a:xfrm>
            <a:off x="582930" y="211455"/>
            <a:ext cx="10151745" cy="482600"/>
          </a:xfrm>
          <a:prstGeom prst="rect">
            <a:avLst/>
          </a:prstGeom>
          <a:noFill/>
        </p:spPr>
        <p:txBody>
          <a:bodyPr wrap="square" lIns="91440" tIns="45720" rIns="91440" bIns="45720" rtlCol="0" anchor="t">
            <a:spAutoFit/>
          </a:bodyPr>
          <a:lstStyle/>
          <a:p>
            <a:pPr marL="0" indent="0">
              <a:lnSpc>
                <a:spcPct val="100000"/>
              </a:lnSpc>
              <a:buNone/>
            </a:pPr>
            <a:r>
              <a:rPr lang="en-US" sz="3200" b="1" dirty="0">
                <a:solidFill>
                  <a:srgbClr val="000000"/>
                </a:solidFill>
                <a:latin typeface="MiSans" pitchFamily="34" charset="-122"/>
                <a:ea typeface="MiSans" pitchFamily="34" charset="-122"/>
                <a:cs typeface="MiSans" pitchFamily="34" charset="-120"/>
              </a:rPr>
              <a:t>课堂活动</a:t>
            </a:r>
            <a:r>
              <a:rPr lang="en-US" sz="2600" dirty="0">
                <a:solidFill>
                  <a:srgbClr val="000000"/>
                </a:solidFill>
                <a:latin typeface="MiSans" pitchFamily="34" charset="-122"/>
                <a:ea typeface="MiSans" pitchFamily="34" charset="-122"/>
                <a:cs typeface="MiSans" pitchFamily="34" charset="-120"/>
              </a:rPr>
              <a:t>——我的“变化雷达图”</a:t>
            </a:r>
            <a:endParaRPr lang="en-US" sz="1600" dirty="0"/>
          </a:p>
        </p:txBody>
      </p:sp>
      <p:pic>
        <p:nvPicPr>
          <p:cNvPr id="16" name="Image 5" descr="https://test-kimi-img.moonshot.cn/pub/slides/slides_tmpl/image/25-08-06-16:17:06-d29gv0kup1d2ae82kic0.jpg"/>
          <p:cNvPicPr>
            <a:picLocks noChangeAspect="1"/>
          </p:cNvPicPr>
          <p:nvPr/>
        </p:nvPicPr>
        <p:blipFill>
          <a:blip r:embed="rId2"/>
          <a:stretch>
            <a:fillRect/>
          </a:stretch>
        </p:blipFill>
        <p:spPr>
          <a:xfrm flipH="1">
            <a:off x="639445" y="1240155"/>
            <a:ext cx="91440" cy="1452880"/>
          </a:xfrm>
          <a:prstGeom prst="rect">
            <a:avLst/>
          </a:prstGeom>
        </p:spPr>
      </p:pic>
      <p:pic>
        <p:nvPicPr>
          <p:cNvPr id="17" name="Image 6" descr="https://test-kimi-img.moonshot.cn/pub/slides/slides_tmpl/image/25-08-06-16:17:02-d29guvkup1d2ae82khq0.png"/>
          <p:cNvPicPr>
            <a:picLocks noChangeAspect="1"/>
          </p:cNvPicPr>
          <p:nvPr/>
        </p:nvPicPr>
        <p:blipFill>
          <a:blip r:embed="rId3"/>
          <a:stretch>
            <a:fillRect/>
          </a:stretch>
        </p:blipFill>
        <p:spPr>
          <a:xfrm rot="16200000">
            <a:off x="-284480" y="275590"/>
            <a:ext cx="1076325" cy="539750"/>
          </a:xfrm>
          <a:prstGeom prst="rect">
            <a:avLst/>
          </a:prstGeom>
        </p:spPr>
      </p:pic>
      <p:pic>
        <p:nvPicPr>
          <p:cNvPr id="18" name="Image 7" descr="https://test-kimi-img.moonshot.cn/pub/slides/slides_tmpl/image/25-08-06-16:17:02-d29guvkup1d2ae82khrg.png"/>
          <p:cNvPicPr>
            <a:picLocks noChangeAspect="1"/>
          </p:cNvPicPr>
          <p:nvPr/>
        </p:nvPicPr>
        <p:blipFill>
          <a:blip r:embed="rId4">
            <a:alphaModFix amt="80000"/>
          </a:blip>
          <a:stretch>
            <a:fillRect/>
          </a:stretch>
        </p:blipFill>
        <p:spPr>
          <a:xfrm>
            <a:off x="204470" y="-62865"/>
            <a:ext cx="386080" cy="386080"/>
          </a:xfrm>
          <a:prstGeom prst="rect">
            <a:avLst/>
          </a:prstGeom>
        </p:spPr>
      </p:pic>
      <p:pic>
        <p:nvPicPr>
          <p:cNvPr id="19" name="Image 8" descr="https://test-kimi-img.moonshot.cn/pub/slides/slides_tmpl/image/25-08-06-16:17:12-d29gv24up1d2ae82kiu0.png"/>
          <p:cNvPicPr>
            <a:picLocks noChangeAspect="1"/>
          </p:cNvPicPr>
          <p:nvPr/>
        </p:nvPicPr>
        <p:blipFill>
          <a:blip r:embed="rId5"/>
          <a:stretch>
            <a:fillRect/>
          </a:stretch>
        </p:blipFill>
        <p:spPr>
          <a:xfrm>
            <a:off x="10083800" y="0"/>
            <a:ext cx="2014220" cy="6858000"/>
          </a:xfrm>
          <a:prstGeom prst="rect">
            <a:avLst/>
          </a:prstGeom>
        </p:spPr>
      </p:pic>
      <p:pic>
        <p:nvPicPr>
          <p:cNvPr id="20" name="Image 9" descr="https://test-kimi-img.moonshot.cn/pub/slides/slides_tmpl/image/25-08-06-16:17:02-d29guvkup1d2ae82khtg.png"/>
          <p:cNvPicPr>
            <a:picLocks noChangeAspect="1"/>
          </p:cNvPicPr>
          <p:nvPr/>
        </p:nvPicPr>
        <p:blipFill>
          <a:blip r:embed="rId6"/>
          <a:stretch>
            <a:fillRect/>
          </a:stretch>
        </p:blipFill>
        <p:spPr>
          <a:xfrm>
            <a:off x="10177780" y="5336540"/>
            <a:ext cx="2014220" cy="152146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12-d29gv24up1d2ae82kiug.png"/>
          <p:cNvPicPr>
            <a:picLocks noChangeAspect="1"/>
          </p:cNvPicPr>
          <p:nvPr/>
        </p:nvPicPr>
        <p:blipFill>
          <a:blip r:embed="rId1"/>
          <a:stretch>
            <a:fillRect/>
          </a:stretch>
        </p:blipFill>
        <p:spPr>
          <a:xfrm>
            <a:off x="8203565" y="728345"/>
            <a:ext cx="3434080" cy="4870450"/>
          </a:xfrm>
          <a:prstGeom prst="rect">
            <a:avLst/>
          </a:prstGeom>
        </p:spPr>
      </p:pic>
      <p:pic>
        <p:nvPicPr>
          <p:cNvPr id="3" name="Image 1" descr="https://test-kimi-img.moonshot.cn/pub/slides/slides_tmpl/image/25-08-06-16:17:12-d29gv24up1d2ae82kiug.png"/>
          <p:cNvPicPr>
            <a:picLocks noChangeAspect="1"/>
          </p:cNvPicPr>
          <p:nvPr/>
        </p:nvPicPr>
        <p:blipFill>
          <a:blip r:embed="rId1"/>
          <a:stretch>
            <a:fillRect/>
          </a:stretch>
        </p:blipFill>
        <p:spPr>
          <a:xfrm>
            <a:off x="4464685" y="1011555"/>
            <a:ext cx="3434080" cy="4870450"/>
          </a:xfrm>
          <a:prstGeom prst="rect">
            <a:avLst/>
          </a:prstGeom>
        </p:spPr>
      </p:pic>
      <p:pic>
        <p:nvPicPr>
          <p:cNvPr id="4" name="Image 2" descr="https://test-kimi-img.moonshot.cn/pub/slides/slides_tmpl/image/25-08-06-16:17:12-d29gv24up1d2ae82kiug.png"/>
          <p:cNvPicPr>
            <a:picLocks noChangeAspect="1"/>
          </p:cNvPicPr>
          <p:nvPr/>
        </p:nvPicPr>
        <p:blipFill>
          <a:blip r:embed="rId1"/>
          <a:stretch>
            <a:fillRect/>
          </a:stretch>
        </p:blipFill>
        <p:spPr>
          <a:xfrm>
            <a:off x="681355" y="1285875"/>
            <a:ext cx="3434080" cy="4870450"/>
          </a:xfrm>
          <a:prstGeom prst="rect">
            <a:avLst/>
          </a:prstGeom>
        </p:spPr>
      </p:pic>
      <p:sp>
        <p:nvSpPr>
          <p:cNvPr id="5" name="Text 0"/>
          <p:cNvSpPr/>
          <p:nvPr/>
        </p:nvSpPr>
        <p:spPr>
          <a:xfrm>
            <a:off x="932628" y="3153002"/>
            <a:ext cx="2856064" cy="838200"/>
          </a:xfrm>
          <a:prstGeom prst="rect">
            <a:avLst/>
          </a:prstGeom>
          <a:noFill/>
        </p:spPr>
        <p:txBody>
          <a:bodyPr wrap="square" lIns="91440" tIns="45720" rIns="91440" bIns="45720" rtlCol="0" anchor="t">
            <a:spAutoFit/>
          </a:bodyPr>
          <a:lstStyle/>
          <a:p>
            <a:pPr marL="0" indent="0" algn="just">
              <a:lnSpc>
                <a:spcPct val="110000"/>
              </a:lnSpc>
              <a:buNone/>
            </a:pPr>
            <a:r>
              <a:rPr lang="en-US" sz="1600" dirty="0">
                <a:solidFill>
                  <a:srgbClr val="000000"/>
                </a:solidFill>
                <a:latin typeface="MiSans" pitchFamily="34" charset="-122"/>
                <a:ea typeface="MiSans" pitchFamily="34" charset="-122"/>
                <a:cs typeface="MiSans" pitchFamily="34" charset="-120"/>
              </a:rPr>
              <a:t>依据讨论结果填写差距维度、具体行动及时间节点、预期效果三栏表格。</a:t>
            </a:r>
            <a:endParaRPr lang="en-US" sz="1600" dirty="0"/>
          </a:p>
        </p:txBody>
      </p:sp>
      <p:sp>
        <p:nvSpPr>
          <p:cNvPr id="6" name="Text 1"/>
          <p:cNvSpPr/>
          <p:nvPr/>
        </p:nvSpPr>
        <p:spPr>
          <a:xfrm>
            <a:off x="931945" y="2320503"/>
            <a:ext cx="2857430" cy="311150"/>
          </a:xfrm>
          <a:prstGeom prst="rect">
            <a:avLst/>
          </a:prstGeom>
          <a:noFill/>
        </p:spPr>
        <p:txBody>
          <a:bodyPr wrap="square" lIns="91440" tIns="45720" rIns="91440" bIns="45720" rtlCol="0" anchor="t">
            <a:spAutoFit/>
          </a:bodyPr>
          <a:lstStyle/>
          <a:p>
            <a:pPr marL="0" indent="0" algn="just">
              <a:lnSpc>
                <a:spcPct val="100000"/>
              </a:lnSpc>
              <a:buNone/>
            </a:pPr>
            <a:r>
              <a:rPr lang="en-US" sz="2000" dirty="0">
                <a:solidFill>
                  <a:srgbClr val="158011"/>
                </a:solidFill>
                <a:latin typeface="MiSans" pitchFamily="34" charset="-122"/>
                <a:ea typeface="MiSans" pitchFamily="34" charset="-122"/>
                <a:cs typeface="MiSans" pitchFamily="34" charset="-120"/>
              </a:rPr>
              <a:t>填写计划表</a:t>
            </a:r>
            <a:endParaRPr lang="en-US" sz="1600" dirty="0"/>
          </a:p>
        </p:txBody>
      </p:sp>
      <p:sp>
        <p:nvSpPr>
          <p:cNvPr id="7" name="Text 2"/>
          <p:cNvSpPr/>
          <p:nvPr/>
        </p:nvSpPr>
        <p:spPr>
          <a:xfrm>
            <a:off x="4658760" y="2893378"/>
            <a:ext cx="2856064" cy="1117600"/>
          </a:xfrm>
          <a:prstGeom prst="rect">
            <a:avLst/>
          </a:prstGeom>
          <a:noFill/>
        </p:spPr>
        <p:txBody>
          <a:bodyPr wrap="square" lIns="91440" tIns="45720" rIns="91440" bIns="45720" rtlCol="0" anchor="t">
            <a:spAutoFit/>
          </a:bodyPr>
          <a:lstStyle/>
          <a:p>
            <a:pPr marL="0" indent="0" algn="just">
              <a:lnSpc>
                <a:spcPct val="110000"/>
              </a:lnSpc>
              <a:buNone/>
            </a:pPr>
            <a:r>
              <a:rPr lang="en-US" sz="1600" dirty="0">
                <a:solidFill>
                  <a:srgbClr val="000000"/>
                </a:solidFill>
                <a:latin typeface="MiSans" pitchFamily="34" charset="-122"/>
                <a:ea typeface="MiSans" pitchFamily="34" charset="-122"/>
                <a:cs typeface="MiSans" pitchFamily="34" charset="-120"/>
              </a:rPr>
              <a:t>要求行动符合SMART原则，如6月底前通过中级Python在线考试并独立完成数据分析小项目。</a:t>
            </a:r>
            <a:endParaRPr lang="en-US" sz="1600" dirty="0"/>
          </a:p>
        </p:txBody>
      </p:sp>
      <p:sp>
        <p:nvSpPr>
          <p:cNvPr id="8" name="Text 3"/>
          <p:cNvSpPr/>
          <p:nvPr/>
        </p:nvSpPr>
        <p:spPr>
          <a:xfrm>
            <a:off x="4658077" y="2060878"/>
            <a:ext cx="2857430" cy="311150"/>
          </a:xfrm>
          <a:prstGeom prst="rect">
            <a:avLst/>
          </a:prstGeom>
          <a:noFill/>
        </p:spPr>
        <p:txBody>
          <a:bodyPr wrap="square" lIns="91440" tIns="45720" rIns="91440" bIns="45720" rtlCol="0" anchor="t">
            <a:spAutoFit/>
          </a:bodyPr>
          <a:lstStyle/>
          <a:p>
            <a:pPr marL="0" indent="0" algn="just">
              <a:lnSpc>
                <a:spcPct val="100000"/>
              </a:lnSpc>
              <a:buNone/>
            </a:pPr>
            <a:r>
              <a:rPr lang="en-US" sz="2000" dirty="0">
                <a:solidFill>
                  <a:srgbClr val="158011"/>
                </a:solidFill>
                <a:latin typeface="MiSans" pitchFamily="34" charset="-122"/>
                <a:ea typeface="MiSans" pitchFamily="34" charset="-122"/>
                <a:cs typeface="MiSans" pitchFamily="34" charset="-120"/>
              </a:rPr>
              <a:t>SMART原则</a:t>
            </a:r>
            <a:endParaRPr lang="en-US" sz="1600" dirty="0"/>
          </a:p>
        </p:txBody>
      </p:sp>
      <p:sp>
        <p:nvSpPr>
          <p:cNvPr id="9" name="Text 4"/>
          <p:cNvSpPr/>
          <p:nvPr/>
        </p:nvSpPr>
        <p:spPr>
          <a:xfrm>
            <a:off x="8384893" y="2633753"/>
            <a:ext cx="2856064" cy="1117600"/>
          </a:xfrm>
          <a:prstGeom prst="rect">
            <a:avLst/>
          </a:prstGeom>
          <a:noFill/>
        </p:spPr>
        <p:txBody>
          <a:bodyPr wrap="square" lIns="91440" tIns="45720" rIns="91440" bIns="45720" rtlCol="0" anchor="t">
            <a:spAutoFit/>
          </a:bodyPr>
          <a:lstStyle/>
          <a:p>
            <a:pPr marL="0" indent="0" algn="just">
              <a:lnSpc>
                <a:spcPct val="110000"/>
              </a:lnSpc>
              <a:buNone/>
            </a:pPr>
            <a:r>
              <a:rPr lang="en-US" sz="1600" dirty="0">
                <a:solidFill>
                  <a:srgbClr val="000000"/>
                </a:solidFill>
                <a:latin typeface="MiSans" pitchFamily="34" charset="-122"/>
                <a:ea typeface="MiSans" pitchFamily="34" charset="-122"/>
                <a:cs typeface="MiSans" pitchFamily="34" charset="-120"/>
              </a:rPr>
              <a:t>教师现场抽检，纠正常见过载排期或目标模糊问题，确保行动计划可执行、可衡量、可复盘。</a:t>
            </a:r>
            <a:endParaRPr lang="en-US" sz="1600" dirty="0"/>
          </a:p>
        </p:txBody>
      </p:sp>
      <p:sp>
        <p:nvSpPr>
          <p:cNvPr id="10" name="Text 5"/>
          <p:cNvSpPr/>
          <p:nvPr/>
        </p:nvSpPr>
        <p:spPr>
          <a:xfrm>
            <a:off x="8384210" y="1801253"/>
            <a:ext cx="2857430" cy="311150"/>
          </a:xfrm>
          <a:prstGeom prst="rect">
            <a:avLst/>
          </a:prstGeom>
          <a:noFill/>
        </p:spPr>
        <p:txBody>
          <a:bodyPr wrap="square" lIns="91440" tIns="45720" rIns="91440" bIns="45720" rtlCol="0" anchor="t">
            <a:spAutoFit/>
          </a:bodyPr>
          <a:lstStyle/>
          <a:p>
            <a:pPr marL="0" indent="0" algn="just">
              <a:lnSpc>
                <a:spcPct val="100000"/>
              </a:lnSpc>
              <a:buNone/>
            </a:pPr>
            <a:r>
              <a:rPr lang="en-US" sz="2000" dirty="0">
                <a:solidFill>
                  <a:srgbClr val="158011"/>
                </a:solidFill>
                <a:latin typeface="MiSans" pitchFamily="34" charset="-122"/>
                <a:ea typeface="MiSans" pitchFamily="34" charset="-122"/>
                <a:cs typeface="MiSans" pitchFamily="34" charset="-120"/>
              </a:rPr>
              <a:t>教师点评</a:t>
            </a:r>
            <a:endParaRPr lang="en-US" sz="1600" dirty="0"/>
          </a:p>
        </p:txBody>
      </p:sp>
      <p:sp>
        <p:nvSpPr>
          <p:cNvPr id="11" name="Text 6"/>
          <p:cNvSpPr/>
          <p:nvPr/>
        </p:nvSpPr>
        <p:spPr>
          <a:xfrm>
            <a:off x="582930" y="211455"/>
            <a:ext cx="10151745" cy="482600"/>
          </a:xfrm>
          <a:prstGeom prst="rect">
            <a:avLst/>
          </a:prstGeom>
          <a:noFill/>
        </p:spPr>
        <p:txBody>
          <a:bodyPr wrap="square" lIns="91440" tIns="45720" rIns="91440" bIns="45720" rtlCol="0" anchor="t">
            <a:spAutoFit/>
          </a:bodyPr>
          <a:lstStyle/>
          <a:p>
            <a:pPr marL="0" indent="0" algn="l">
              <a:lnSpc>
                <a:spcPct val="100000"/>
              </a:lnSpc>
              <a:buNone/>
            </a:pPr>
            <a:r>
              <a:rPr lang="en-US" sz="3200" b="1" dirty="0">
                <a:solidFill>
                  <a:srgbClr val="000000"/>
                </a:solidFill>
                <a:latin typeface="MiSans" pitchFamily="34" charset="-122"/>
                <a:ea typeface="MiSans" pitchFamily="34" charset="-122"/>
                <a:cs typeface="MiSans" pitchFamily="34" charset="-120"/>
              </a:rPr>
              <a:t>课堂活动：个人行动大纲撰写</a:t>
            </a:r>
            <a:endParaRPr lang="en-US" sz="1600" dirty="0"/>
          </a:p>
        </p:txBody>
      </p:sp>
      <p:pic>
        <p:nvPicPr>
          <p:cNvPr id="12" name="Image 3" descr="https://test-kimi-img.moonshot.cn/pub/slides/slides_tmpl/image/25-08-06-16:17:03-d29guvsup1d2ae82ki2g.png"/>
          <p:cNvPicPr>
            <a:picLocks noChangeAspect="1"/>
          </p:cNvPicPr>
          <p:nvPr/>
        </p:nvPicPr>
        <p:blipFill>
          <a:blip r:embed="rId2">
            <a:alphaModFix amt="80000"/>
          </a:blip>
          <a:stretch>
            <a:fillRect/>
          </a:stretch>
        </p:blipFill>
        <p:spPr>
          <a:xfrm>
            <a:off x="0" y="6391910"/>
            <a:ext cx="12192000" cy="1831340"/>
          </a:xfrm>
          <a:prstGeom prst="rect">
            <a:avLst/>
          </a:prstGeom>
        </p:spPr>
      </p:pic>
      <p:pic>
        <p:nvPicPr>
          <p:cNvPr id="13" name="Image 4" descr="https://test-kimi-img.moonshot.cn/pub/slides/slides_tmpl/image/25-08-06-16:17:12-d29gv24up1d2ae82king.png"/>
          <p:cNvPicPr>
            <a:picLocks noChangeAspect="1"/>
          </p:cNvPicPr>
          <p:nvPr/>
        </p:nvPicPr>
        <p:blipFill>
          <a:blip r:embed="rId3"/>
          <a:stretch>
            <a:fillRect/>
          </a:stretch>
        </p:blipFill>
        <p:spPr>
          <a:xfrm>
            <a:off x="941705" y="1561465"/>
            <a:ext cx="633730" cy="633730"/>
          </a:xfrm>
          <a:prstGeom prst="rect">
            <a:avLst/>
          </a:prstGeom>
        </p:spPr>
      </p:pic>
      <p:sp>
        <p:nvSpPr>
          <p:cNvPr id="14" name="Text 7"/>
          <p:cNvSpPr/>
          <p:nvPr/>
        </p:nvSpPr>
        <p:spPr>
          <a:xfrm>
            <a:off x="982345" y="1622425"/>
            <a:ext cx="557530" cy="484505"/>
          </a:xfrm>
          <a:prstGeom prst="rect">
            <a:avLst/>
          </a:prstGeom>
          <a:noFill/>
        </p:spPr>
        <p:txBody>
          <a:bodyPr wrap="square" lIns="91440" tIns="45720" rIns="91440" bIns="45720" rtlCol="0" anchor="t"/>
          <a:lstStyle/>
          <a:p>
            <a:pPr marL="0" indent="0" algn="l">
              <a:lnSpc>
                <a:spcPct val="100000"/>
              </a:lnSpc>
              <a:buNone/>
            </a:pPr>
            <a:r>
              <a:rPr lang="en-US" sz="2800" b="1" dirty="0">
                <a:solidFill>
                  <a:srgbClr val="FFFFFF"/>
                </a:solidFill>
                <a:latin typeface="MiSans" pitchFamily="34" charset="-122"/>
                <a:ea typeface="MiSans" pitchFamily="34" charset="-122"/>
                <a:cs typeface="MiSans" pitchFamily="34" charset="-120"/>
              </a:rPr>
              <a:t>01</a:t>
            </a:r>
            <a:endParaRPr lang="en-US" sz="1600" dirty="0"/>
          </a:p>
        </p:txBody>
      </p:sp>
      <p:pic>
        <p:nvPicPr>
          <p:cNvPr id="15" name="Image 5" descr="https://test-kimi-img.moonshot.cn/pub/slides/slides_tmpl/image/25-08-06-16:17:12-d29gv24up1d2ae82king.png"/>
          <p:cNvPicPr>
            <a:picLocks noChangeAspect="1"/>
          </p:cNvPicPr>
          <p:nvPr/>
        </p:nvPicPr>
        <p:blipFill>
          <a:blip r:embed="rId3"/>
          <a:stretch>
            <a:fillRect/>
          </a:stretch>
        </p:blipFill>
        <p:spPr>
          <a:xfrm>
            <a:off x="4705985" y="1300480"/>
            <a:ext cx="633730" cy="633730"/>
          </a:xfrm>
          <a:prstGeom prst="rect">
            <a:avLst/>
          </a:prstGeom>
        </p:spPr>
      </p:pic>
      <p:sp>
        <p:nvSpPr>
          <p:cNvPr id="16" name="Text 8"/>
          <p:cNvSpPr/>
          <p:nvPr/>
        </p:nvSpPr>
        <p:spPr>
          <a:xfrm>
            <a:off x="4719955" y="1361440"/>
            <a:ext cx="743585" cy="484505"/>
          </a:xfrm>
          <a:prstGeom prst="rect">
            <a:avLst/>
          </a:prstGeom>
          <a:noFill/>
        </p:spPr>
        <p:txBody>
          <a:bodyPr wrap="square" lIns="91440" tIns="45720" rIns="91440" bIns="45720" rtlCol="0" anchor="t"/>
          <a:lstStyle/>
          <a:p>
            <a:pPr marL="0" indent="0" algn="l">
              <a:lnSpc>
                <a:spcPct val="100000"/>
              </a:lnSpc>
              <a:buNone/>
            </a:pPr>
            <a:r>
              <a:rPr lang="en-US" sz="2800" b="1" dirty="0">
                <a:solidFill>
                  <a:srgbClr val="FFFFFF"/>
                </a:solidFill>
                <a:latin typeface="MiSans" pitchFamily="34" charset="-122"/>
                <a:ea typeface="MiSans" pitchFamily="34" charset="-122"/>
                <a:cs typeface="MiSans" pitchFamily="34" charset="-120"/>
              </a:rPr>
              <a:t>02</a:t>
            </a:r>
            <a:endParaRPr lang="en-US" sz="1600" dirty="0"/>
          </a:p>
        </p:txBody>
      </p:sp>
      <p:pic>
        <p:nvPicPr>
          <p:cNvPr id="17" name="Image 6" descr="https://test-kimi-img.moonshot.cn/pub/slides/slides_tmpl/image/25-08-06-16:17:12-d29gv24up1d2ae82king.png"/>
          <p:cNvPicPr>
            <a:picLocks noChangeAspect="1"/>
          </p:cNvPicPr>
          <p:nvPr/>
        </p:nvPicPr>
        <p:blipFill>
          <a:blip r:embed="rId3"/>
          <a:stretch>
            <a:fillRect/>
          </a:stretch>
        </p:blipFill>
        <p:spPr>
          <a:xfrm>
            <a:off x="8470265" y="1010920"/>
            <a:ext cx="633730" cy="633730"/>
          </a:xfrm>
          <a:prstGeom prst="rect">
            <a:avLst/>
          </a:prstGeom>
        </p:spPr>
      </p:pic>
      <p:sp>
        <p:nvSpPr>
          <p:cNvPr id="18" name="Text 9"/>
          <p:cNvSpPr/>
          <p:nvPr/>
        </p:nvSpPr>
        <p:spPr>
          <a:xfrm>
            <a:off x="8466455" y="1071880"/>
            <a:ext cx="1372870" cy="484505"/>
          </a:xfrm>
          <a:prstGeom prst="rect">
            <a:avLst/>
          </a:prstGeom>
          <a:noFill/>
        </p:spPr>
        <p:txBody>
          <a:bodyPr wrap="square" lIns="91440" tIns="45720" rIns="91440" bIns="45720" rtlCol="0" anchor="t"/>
          <a:lstStyle/>
          <a:p>
            <a:pPr marL="0" indent="0" algn="l">
              <a:lnSpc>
                <a:spcPct val="100000"/>
              </a:lnSpc>
              <a:buNone/>
            </a:pPr>
            <a:r>
              <a:rPr lang="en-US" sz="2800" b="1" dirty="0">
                <a:solidFill>
                  <a:srgbClr val="FFFFFF"/>
                </a:solidFill>
                <a:latin typeface="MiSans" pitchFamily="34" charset="-122"/>
                <a:ea typeface="MiSans" pitchFamily="34" charset="-122"/>
                <a:cs typeface="MiSans" pitchFamily="34" charset="-120"/>
              </a:rPr>
              <a:t>03</a:t>
            </a:r>
            <a:endParaRPr lang="en-US" sz="16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6g.png"/>
          <p:cNvPicPr>
            <a:picLocks noChangeAspect="1"/>
          </p:cNvPicPr>
          <p:nvPr/>
        </p:nvPicPr>
        <p:blipFill>
          <a:blip r:embed="rId1">
            <a:alphaModFix amt="5000"/>
          </a:blip>
          <a:stretch>
            <a:fillRect/>
          </a:stretch>
        </p:blipFill>
        <p:spPr>
          <a:xfrm>
            <a:off x="3647440" y="2155190"/>
            <a:ext cx="4575175" cy="758190"/>
          </a:xfrm>
          <a:prstGeom prst="rect">
            <a:avLst/>
          </a:prstGeom>
        </p:spPr>
      </p:pic>
      <p:pic>
        <p:nvPicPr>
          <p:cNvPr id="3" name="Image 1" descr="https://test-kimi-img.moonshot.cn/pub/slides/slides_tmpl/image/25-08-06-16:17:02-d29guvkup1d2ae82khq0.png"/>
          <p:cNvPicPr>
            <a:picLocks noChangeAspect="1"/>
          </p:cNvPicPr>
          <p:nvPr/>
        </p:nvPicPr>
        <p:blipFill>
          <a:blip r:embed="rId2"/>
          <a:stretch>
            <a:fillRect/>
          </a:stretch>
        </p:blipFill>
        <p:spPr>
          <a:xfrm rot="5400000">
            <a:off x="10502900" y="466725"/>
            <a:ext cx="2249805" cy="1128395"/>
          </a:xfrm>
          <a:prstGeom prst="rect">
            <a:avLst/>
          </a:prstGeom>
        </p:spPr>
      </p:pic>
      <p:pic>
        <p:nvPicPr>
          <p:cNvPr id="4" name="Image 2" descr="https://test-kimi-img.moonshot.cn/pub/slides/slides_tmpl/image/25-08-06-16:17:02-d29guvkup1d2ae82kht0.png"/>
          <p:cNvPicPr>
            <a:picLocks noChangeAspect="1"/>
          </p:cNvPicPr>
          <p:nvPr/>
        </p:nvPicPr>
        <p:blipFill>
          <a:blip r:embed="rId3"/>
          <a:stretch>
            <a:fillRect/>
          </a:stretch>
        </p:blipFill>
        <p:spPr>
          <a:xfrm flipH="1" flipV="1">
            <a:off x="0" y="0"/>
            <a:ext cx="9992360" cy="6731635"/>
          </a:xfrm>
          <a:prstGeom prst="rect">
            <a:avLst/>
          </a:prstGeom>
        </p:spPr>
      </p:pic>
      <p:pic>
        <p:nvPicPr>
          <p:cNvPr id="5" name="Image 3" descr="https://test-kimi-img.moonshot.cn/pub/slides/slides_tmpl/image/25-08-06-16:17:02-d29guvkup1d2ae82khtg.png"/>
          <p:cNvPicPr>
            <a:picLocks noChangeAspect="1"/>
          </p:cNvPicPr>
          <p:nvPr/>
        </p:nvPicPr>
        <p:blipFill>
          <a:blip r:embed="rId4"/>
          <a:stretch>
            <a:fillRect/>
          </a:stretch>
        </p:blipFill>
        <p:spPr>
          <a:xfrm>
            <a:off x="10421620" y="5350510"/>
            <a:ext cx="2008505" cy="1517015"/>
          </a:xfrm>
          <a:prstGeom prst="rect">
            <a:avLst/>
          </a:prstGeom>
        </p:spPr>
      </p:pic>
      <p:sp>
        <p:nvSpPr>
          <p:cNvPr id="6" name="Text 0"/>
          <p:cNvSpPr/>
          <p:nvPr/>
        </p:nvSpPr>
        <p:spPr>
          <a:xfrm>
            <a:off x="2373630" y="4048125"/>
            <a:ext cx="6873875" cy="1214120"/>
          </a:xfrm>
          <a:prstGeom prst="rect">
            <a:avLst/>
          </a:prstGeom>
          <a:noFill/>
        </p:spPr>
        <p:txBody>
          <a:bodyPr wrap="square" lIns="91440" tIns="45720" rIns="91440" bIns="45720" rtlCol="0" anchor="t"/>
          <a:lstStyle/>
          <a:p>
            <a:pPr marL="0" indent="0" algn="ctr">
              <a:lnSpc>
                <a:spcPct val="100000"/>
              </a:lnSpc>
              <a:buNone/>
            </a:pPr>
            <a:r>
              <a:rPr lang="en-US" sz="4400" dirty="0">
                <a:solidFill>
                  <a:srgbClr val="595959"/>
                </a:solidFill>
                <a:latin typeface="MiSans" pitchFamily="34" charset="-122"/>
                <a:ea typeface="MiSans" pitchFamily="34" charset="-122"/>
                <a:cs typeface="MiSans" pitchFamily="34" charset="-120"/>
              </a:rPr>
              <a:t>职业目标与路径的灵活调整</a:t>
            </a:r>
            <a:endParaRPr lang="en-US" sz="1600" dirty="0"/>
          </a:p>
        </p:txBody>
      </p:sp>
      <p:sp>
        <p:nvSpPr>
          <p:cNvPr id="7" name="Text 1"/>
          <p:cNvSpPr/>
          <p:nvPr/>
        </p:nvSpPr>
        <p:spPr>
          <a:xfrm>
            <a:off x="4304665" y="1414145"/>
            <a:ext cx="2804160" cy="2105025"/>
          </a:xfrm>
          <a:prstGeom prst="rect">
            <a:avLst/>
          </a:prstGeom>
          <a:noFill/>
        </p:spPr>
        <p:txBody>
          <a:bodyPr wrap="square" lIns="91440" tIns="45720" rIns="91440" bIns="45720" rtlCol="0" anchor="t">
            <a:spAutoFit/>
          </a:bodyPr>
          <a:lstStyle/>
          <a:p>
            <a:pPr marL="0" indent="0" algn="r">
              <a:lnSpc>
                <a:spcPct val="100000"/>
              </a:lnSpc>
              <a:buNone/>
            </a:pPr>
            <a:r>
              <a:rPr lang="en-US" sz="13800" dirty="0">
                <a:solidFill>
                  <a:srgbClr val="158011"/>
                </a:solidFill>
                <a:latin typeface="MiSans" pitchFamily="34" charset="-122"/>
                <a:ea typeface="MiSans" pitchFamily="34" charset="-122"/>
                <a:cs typeface="MiSans" pitchFamily="34" charset="-120"/>
              </a:rPr>
              <a:t>04</a:t>
            </a:r>
            <a:endParaRPr lang="en-US" sz="1600" dirty="0"/>
          </a:p>
        </p:txBody>
      </p:sp>
      <p:pic>
        <p:nvPicPr>
          <p:cNvPr id="8" name="Image 4" descr="https://test-kimi-img.moonshot.cn/pub/slides/slides_tmpl/image/25-08-06-16:17:02-d29guvkup1d2ae82khrg.png"/>
          <p:cNvPicPr>
            <a:picLocks noChangeAspect="1"/>
          </p:cNvPicPr>
          <p:nvPr/>
        </p:nvPicPr>
        <p:blipFill>
          <a:blip r:embed="rId5"/>
          <a:stretch>
            <a:fillRect/>
          </a:stretch>
        </p:blipFill>
        <p:spPr>
          <a:xfrm rot="20340000">
            <a:off x="9505315" y="1277620"/>
            <a:ext cx="1764665" cy="1764665"/>
          </a:xfrm>
          <a:prstGeom prst="rect">
            <a:avLst/>
          </a:prstGeom>
        </p:spPr>
      </p:pic>
      <p:pic>
        <p:nvPicPr>
          <p:cNvPr id="9" name="Image 5" descr="https://test-kimi-img.moonshot.cn/pub/slides/slides_tmpl/image/25-08-06-16:17:02-d29guvkup1d2ae82khsg.png"/>
          <p:cNvPicPr>
            <a:picLocks noChangeAspect="1"/>
          </p:cNvPicPr>
          <p:nvPr/>
        </p:nvPicPr>
        <p:blipFill>
          <a:blip r:embed="rId6"/>
          <a:stretch>
            <a:fillRect/>
          </a:stretch>
        </p:blipFill>
        <p:spPr>
          <a:xfrm>
            <a:off x="9745345" y="939800"/>
            <a:ext cx="5269865" cy="4725670"/>
          </a:xfrm>
          <a:prstGeom prst="rect">
            <a:avLst/>
          </a:prstGeom>
        </p:spPr>
      </p:pic>
      <p:pic>
        <p:nvPicPr>
          <p:cNvPr id="10" name="Image 6" descr="https://test-kimi-img.moonshot.cn/pub/slides/slides_tmpl/image/25-08-06-16:17:03-d29guvsup1d2ae82ki10.png"/>
          <p:cNvPicPr>
            <a:picLocks noChangeAspect="1"/>
          </p:cNvPicPr>
          <p:nvPr/>
        </p:nvPicPr>
        <p:blipFill>
          <a:blip r:embed="rId7"/>
          <a:stretch>
            <a:fillRect/>
          </a:stretch>
        </p:blipFill>
        <p:spPr>
          <a:xfrm>
            <a:off x="9926320" y="1155065"/>
            <a:ext cx="4900295" cy="4404360"/>
          </a:xfrm>
          <a:prstGeom prst="rect">
            <a:avLst/>
          </a:prstGeom>
        </p:spPr>
      </p:pic>
      <p:pic>
        <p:nvPicPr>
          <p:cNvPr id="11" name="Image 7" descr="https://test-kimi-img.moonshot.cn/pub/slides/slides_tmpl/image/25-08-06-16:17:02-d29guvkup1d2ae82khu0.png"/>
          <p:cNvPicPr>
            <a:picLocks noChangeAspect="1"/>
          </p:cNvPicPr>
          <p:nvPr/>
        </p:nvPicPr>
        <p:blipFill>
          <a:blip r:embed="rId8"/>
          <a:stretch>
            <a:fillRect/>
          </a:stretch>
        </p:blipFill>
        <p:spPr>
          <a:xfrm rot="17760000">
            <a:off x="9298940" y="818515"/>
            <a:ext cx="960755" cy="960755"/>
          </a:xfrm>
          <a:prstGeom prst="rect">
            <a:avLst/>
          </a:prstGeom>
        </p:spPr>
      </p:pic>
      <p:pic>
        <p:nvPicPr>
          <p:cNvPr id="12" name="Image 8" descr="https://test-kimi-img.moonshot.cn/pub/slides/slides_tmpl/image/25-08-06-16:17:03-d29guvsup1d2ae82ki80.png"/>
          <p:cNvPicPr>
            <a:picLocks noChangeAspect="1"/>
          </p:cNvPicPr>
          <p:nvPr/>
        </p:nvPicPr>
        <p:blipFill>
          <a:blip r:embed="rId9"/>
          <a:stretch>
            <a:fillRect/>
          </a:stretch>
        </p:blipFill>
        <p:spPr>
          <a:xfrm flipH="1" flipV="1">
            <a:off x="-514350" y="-751840"/>
            <a:ext cx="12192000" cy="6751955"/>
          </a:xfrm>
          <a:prstGeom prst="rect">
            <a:avLst/>
          </a:prstGeom>
        </p:spPr>
      </p:pic>
      <p:pic>
        <p:nvPicPr>
          <p:cNvPr id="13" name="Image 9" descr="https://test-kimi-img.moonshot.cn/pub/slides/slides_tmpl/image/25-08-06-16:17:03-d29guvsup1d2ae82ki7g.png"/>
          <p:cNvPicPr>
            <a:picLocks noChangeAspect="1"/>
          </p:cNvPicPr>
          <p:nvPr/>
        </p:nvPicPr>
        <p:blipFill>
          <a:blip r:embed="rId10"/>
          <a:stretch>
            <a:fillRect/>
          </a:stretch>
        </p:blipFill>
        <p:spPr>
          <a:xfrm>
            <a:off x="2364105" y="3587115"/>
            <a:ext cx="7286625" cy="117475"/>
          </a:xfrm>
          <a:prstGeom prst="rect">
            <a:avLst/>
          </a:prstGeom>
        </p:spPr>
      </p:pic>
      <p:pic>
        <p:nvPicPr>
          <p:cNvPr id="14" name="Image 10" descr="https://test-kimi-img.moonshot.cn/pub/slides/slides_tmpl/image/25-08-06-16:17:03-d29guvsup1d2ae82ki70.png"/>
          <p:cNvPicPr>
            <a:picLocks noChangeAspect="1"/>
          </p:cNvPicPr>
          <p:nvPr/>
        </p:nvPicPr>
        <p:blipFill>
          <a:blip r:embed="rId11"/>
          <a:stretch>
            <a:fillRect/>
          </a:stretch>
        </p:blipFill>
        <p:spPr>
          <a:xfrm flipH="1" flipV="1">
            <a:off x="-34290" y="-503555"/>
            <a:ext cx="2386965" cy="20955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7g.png"/>
          <p:cNvPicPr>
            <a:picLocks noChangeAspect="1"/>
          </p:cNvPicPr>
          <p:nvPr/>
        </p:nvPicPr>
        <p:blipFill>
          <a:blip r:embed="rId1"/>
          <a:stretch>
            <a:fillRect/>
          </a:stretch>
        </p:blipFill>
        <p:spPr>
          <a:xfrm>
            <a:off x="2453005" y="6285865"/>
            <a:ext cx="7286625" cy="117475"/>
          </a:xfrm>
          <a:prstGeom prst="rect">
            <a:avLst/>
          </a:prstGeom>
        </p:spPr>
      </p:pic>
      <p:pic>
        <p:nvPicPr>
          <p:cNvPr id="3" name="Image 1" descr="https://test-kimi-img.moonshot.cn/pub/slides/slides_tmpl/image/25-08-06-16:17:03-d29guvsup1d2ae82ki1g.jpg"/>
          <p:cNvPicPr>
            <a:picLocks noChangeAspect="1"/>
          </p:cNvPicPr>
          <p:nvPr/>
        </p:nvPicPr>
        <p:blipFill>
          <a:blip r:embed="rId2"/>
          <a:stretch>
            <a:fillRect/>
          </a:stretch>
        </p:blipFill>
        <p:spPr>
          <a:xfrm>
            <a:off x="0" y="230505"/>
            <a:ext cx="12191365" cy="541020"/>
          </a:xfrm>
          <a:prstGeom prst="rect">
            <a:avLst/>
          </a:prstGeom>
        </p:spPr>
      </p:pic>
      <p:pic>
        <p:nvPicPr>
          <p:cNvPr id="4" name="Image 2" descr="https://test-kimi-img.moonshot.cn/pub/slides/slides_tmpl/image/25-08-06-16:17:02-d29guvkup1d2ae82khq0.png"/>
          <p:cNvPicPr>
            <a:picLocks noChangeAspect="1"/>
          </p:cNvPicPr>
          <p:nvPr/>
        </p:nvPicPr>
        <p:blipFill>
          <a:blip r:embed="rId3"/>
          <a:stretch>
            <a:fillRect/>
          </a:stretch>
        </p:blipFill>
        <p:spPr>
          <a:xfrm rot="16200000" flipH="1">
            <a:off x="-235585" y="226060"/>
            <a:ext cx="944880" cy="473710"/>
          </a:xfrm>
          <a:prstGeom prst="rect">
            <a:avLst/>
          </a:prstGeom>
        </p:spPr>
      </p:pic>
      <p:pic>
        <p:nvPicPr>
          <p:cNvPr id="5" name="Image 3" descr="https://test-kimi-img.moonshot.cn/pub/slides/slides_tmpl/image/25-08-06-16:17:12-d29gv24up1d2ae82kim0.png"/>
          <p:cNvPicPr>
            <a:picLocks noChangeAspect="1"/>
          </p:cNvPicPr>
          <p:nvPr/>
        </p:nvPicPr>
        <p:blipFill>
          <a:blip r:embed="rId4"/>
          <a:stretch>
            <a:fillRect/>
          </a:stretch>
        </p:blipFill>
        <p:spPr>
          <a:xfrm flipH="1">
            <a:off x="106680" y="1621155"/>
            <a:ext cx="5991225" cy="4051300"/>
          </a:xfrm>
          <a:prstGeom prst="rect">
            <a:avLst/>
          </a:prstGeom>
        </p:spPr>
      </p:pic>
      <p:pic>
        <p:nvPicPr>
          <p:cNvPr id="6" name="Image 4" descr="https://test-kimi-img.moonshot.cn/pub/slides/slides_tmpl/image/25-08-06-16:17:12-d29gv24up1d2ae82kim0.png"/>
          <p:cNvPicPr>
            <a:picLocks noChangeAspect="1"/>
          </p:cNvPicPr>
          <p:nvPr/>
        </p:nvPicPr>
        <p:blipFill>
          <a:blip r:embed="rId4"/>
          <a:stretch>
            <a:fillRect/>
          </a:stretch>
        </p:blipFill>
        <p:spPr>
          <a:xfrm>
            <a:off x="6076315" y="1619885"/>
            <a:ext cx="5991225" cy="4051300"/>
          </a:xfrm>
          <a:prstGeom prst="rect">
            <a:avLst/>
          </a:prstGeom>
        </p:spPr>
      </p:pic>
      <p:sp>
        <p:nvSpPr>
          <p:cNvPr id="7" name="Text 0"/>
          <p:cNvSpPr/>
          <p:nvPr/>
        </p:nvSpPr>
        <p:spPr>
          <a:xfrm>
            <a:off x="611505" y="3158490"/>
            <a:ext cx="4860290" cy="711200"/>
          </a:xfrm>
          <a:prstGeom prst="rect">
            <a:avLst/>
          </a:prstGeom>
          <a:noFill/>
        </p:spPr>
        <p:txBody>
          <a:bodyPr wrap="square" lIns="91440" tIns="45720" rIns="91440" bIns="45720" rtlCol="0" anchor="ctr">
            <a:spAutoFit/>
          </a:bodyPr>
          <a:lstStyle/>
          <a:p>
            <a:pPr marL="0" indent="0" algn="just">
              <a:lnSpc>
                <a:spcPct val="130000"/>
              </a:lnSpc>
              <a:buNone/>
            </a:pPr>
            <a:r>
              <a:rPr lang="en-US" sz="1800" dirty="0">
                <a:solidFill>
                  <a:srgbClr val="1A2E35"/>
                </a:solidFill>
                <a:latin typeface="MiSans" pitchFamily="34" charset="-122"/>
                <a:ea typeface="MiSans" pitchFamily="34" charset="-122"/>
                <a:cs typeface="MiSans" pitchFamily="34" charset="-120"/>
              </a:rPr>
              <a:t>市场需求、个人兴趣能力、宏观政策随时间漂移，原目标可能由光明变黯淡。</a:t>
            </a:r>
            <a:endParaRPr lang="en-US" sz="1600" dirty="0"/>
          </a:p>
        </p:txBody>
      </p:sp>
      <p:sp>
        <p:nvSpPr>
          <p:cNvPr id="8" name="Text 1"/>
          <p:cNvSpPr/>
          <p:nvPr/>
        </p:nvSpPr>
        <p:spPr>
          <a:xfrm>
            <a:off x="611505" y="1904365"/>
            <a:ext cx="4860925" cy="829945"/>
          </a:xfrm>
          <a:prstGeom prst="rect">
            <a:avLst/>
          </a:prstGeom>
          <a:noFill/>
        </p:spPr>
        <p:txBody>
          <a:bodyPr wrap="square" lIns="91440" tIns="45720" rIns="91440" bIns="45720" rtlCol="0" anchor="ctr"/>
          <a:lstStyle/>
          <a:p>
            <a:pPr marL="0" indent="0" algn="just">
              <a:lnSpc>
                <a:spcPct val="100000"/>
              </a:lnSpc>
              <a:buNone/>
            </a:pPr>
            <a:r>
              <a:rPr lang="en-US" sz="2400" dirty="0">
                <a:solidFill>
                  <a:srgbClr val="FFFFFF"/>
                </a:solidFill>
                <a:latin typeface="MiSans" pitchFamily="34" charset="-122"/>
                <a:ea typeface="MiSans" pitchFamily="34" charset="-122"/>
                <a:cs typeface="MiSans" pitchFamily="34" charset="-120"/>
              </a:rPr>
              <a:t>目标漂移</a:t>
            </a:r>
            <a:endParaRPr lang="en-US" sz="1600" dirty="0"/>
          </a:p>
        </p:txBody>
      </p:sp>
      <p:sp>
        <p:nvSpPr>
          <p:cNvPr id="9" name="Shape 2"/>
          <p:cNvSpPr/>
          <p:nvPr/>
        </p:nvSpPr>
        <p:spPr>
          <a:xfrm>
            <a:off x="710565" y="2768600"/>
            <a:ext cx="4860000" cy="101600"/>
          </a:xfrm>
          <a:prstGeom prst="roundRect">
            <a:avLst>
              <a:gd name="adj" fmla="val 50000"/>
            </a:avLst>
          </a:prstGeom>
          <a:gradFill flip="none" rotWithShape="1">
            <a:gsLst>
              <a:gs pos="0">
                <a:srgbClr val="FFFFFF"/>
              </a:gs>
              <a:gs pos="2000">
                <a:srgbClr val="FFFFFF"/>
              </a:gs>
              <a:gs pos="100000">
                <a:srgbClr val="FFFFFF">
                  <a:alpha val="0"/>
                </a:srgbClr>
              </a:gs>
            </a:gsLst>
            <a:lin ang="0" scaled="1"/>
          </a:gradFill>
        </p:spPr>
      </p:sp>
      <p:sp>
        <p:nvSpPr>
          <p:cNvPr id="10" name="Text 3"/>
          <p:cNvSpPr/>
          <p:nvPr/>
        </p:nvSpPr>
        <p:spPr>
          <a:xfrm>
            <a:off x="710565" y="2768600"/>
            <a:ext cx="4860000" cy="10160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1" name="Text 4"/>
          <p:cNvSpPr/>
          <p:nvPr/>
        </p:nvSpPr>
        <p:spPr>
          <a:xfrm>
            <a:off x="6707505" y="3158490"/>
            <a:ext cx="4860290" cy="711200"/>
          </a:xfrm>
          <a:prstGeom prst="rect">
            <a:avLst/>
          </a:prstGeom>
          <a:noFill/>
        </p:spPr>
        <p:txBody>
          <a:bodyPr wrap="square" lIns="91440" tIns="45720" rIns="91440" bIns="45720" rtlCol="0" anchor="ctr">
            <a:spAutoFit/>
          </a:bodyPr>
          <a:lstStyle/>
          <a:p>
            <a:pPr marL="0" indent="0" algn="r">
              <a:lnSpc>
                <a:spcPct val="130000"/>
              </a:lnSpc>
              <a:buNone/>
            </a:pPr>
            <a:r>
              <a:rPr lang="en-US" sz="1800" dirty="0">
                <a:solidFill>
                  <a:srgbClr val="1A2E35"/>
                </a:solidFill>
                <a:latin typeface="MiSans" pitchFamily="34" charset="-122"/>
                <a:ea typeface="MiSans" pitchFamily="34" charset="-122"/>
                <a:cs typeface="MiSans" pitchFamily="34" charset="-120"/>
              </a:rPr>
              <a:t>定期审视并修正目标，可确保资源投入与外部机会同步，保持职业动能与内在热情双高。</a:t>
            </a:r>
            <a:endParaRPr lang="en-US" sz="1600" dirty="0"/>
          </a:p>
        </p:txBody>
      </p:sp>
      <p:sp>
        <p:nvSpPr>
          <p:cNvPr id="12" name="Text 5"/>
          <p:cNvSpPr/>
          <p:nvPr/>
        </p:nvSpPr>
        <p:spPr>
          <a:xfrm>
            <a:off x="6680835" y="1828165"/>
            <a:ext cx="4860925" cy="829945"/>
          </a:xfrm>
          <a:prstGeom prst="rect">
            <a:avLst/>
          </a:prstGeom>
          <a:noFill/>
        </p:spPr>
        <p:txBody>
          <a:bodyPr wrap="square" lIns="91440" tIns="45720" rIns="91440" bIns="45720" rtlCol="0" anchor="ctr"/>
          <a:lstStyle/>
          <a:p>
            <a:pPr marL="0" indent="0" algn="l">
              <a:lnSpc>
                <a:spcPct val="100000"/>
              </a:lnSpc>
              <a:buNone/>
            </a:pPr>
            <a:r>
              <a:rPr lang="en-US" sz="2400" dirty="0">
                <a:solidFill>
                  <a:srgbClr val="FFFFFF"/>
                </a:solidFill>
                <a:latin typeface="MiSans" pitchFamily="34" charset="-122"/>
                <a:ea typeface="MiSans" pitchFamily="34" charset="-122"/>
                <a:cs typeface="MiSans" pitchFamily="34" charset="-120"/>
              </a:rPr>
              <a:t>定期审视</a:t>
            </a:r>
            <a:endParaRPr lang="en-US" sz="1600" dirty="0"/>
          </a:p>
        </p:txBody>
      </p:sp>
      <p:sp>
        <p:nvSpPr>
          <p:cNvPr id="13" name="Shape 6"/>
          <p:cNvSpPr/>
          <p:nvPr/>
        </p:nvSpPr>
        <p:spPr>
          <a:xfrm flipH="1">
            <a:off x="6548755" y="2759710"/>
            <a:ext cx="4860000" cy="101600"/>
          </a:xfrm>
          <a:prstGeom prst="roundRect">
            <a:avLst>
              <a:gd name="adj" fmla="val 50000"/>
            </a:avLst>
          </a:prstGeom>
          <a:gradFill flip="none" rotWithShape="1">
            <a:gsLst>
              <a:gs pos="0">
                <a:srgbClr val="FFFFFF"/>
              </a:gs>
              <a:gs pos="2000">
                <a:srgbClr val="FFFFFF"/>
              </a:gs>
              <a:gs pos="100000">
                <a:srgbClr val="FFFFFF">
                  <a:alpha val="0"/>
                </a:srgbClr>
              </a:gs>
            </a:gsLst>
            <a:lin ang="0" scaled="1"/>
          </a:gradFill>
        </p:spPr>
      </p:sp>
      <p:sp>
        <p:nvSpPr>
          <p:cNvPr id="14" name="Text 7"/>
          <p:cNvSpPr/>
          <p:nvPr/>
        </p:nvSpPr>
        <p:spPr>
          <a:xfrm>
            <a:off x="6548755" y="2759710"/>
            <a:ext cx="4860000" cy="10160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5" name="Text 8"/>
          <p:cNvSpPr/>
          <p:nvPr/>
        </p:nvSpPr>
        <p:spPr>
          <a:xfrm>
            <a:off x="582930" y="211455"/>
            <a:ext cx="10151745" cy="482600"/>
          </a:xfrm>
          <a:prstGeom prst="rect">
            <a:avLst/>
          </a:prstGeom>
          <a:noFill/>
        </p:spPr>
        <p:txBody>
          <a:bodyPr wrap="square" lIns="91440" tIns="45720" rIns="91440" bIns="45720" rtlCol="0" anchor="ctr">
            <a:spAutoFit/>
          </a:bodyPr>
          <a:lstStyle/>
          <a:p>
            <a:pPr marL="0" indent="0">
              <a:lnSpc>
                <a:spcPct val="100000"/>
              </a:lnSpc>
              <a:buNone/>
            </a:pPr>
            <a:r>
              <a:rPr lang="en-US" sz="3200" b="1" dirty="0">
                <a:solidFill>
                  <a:srgbClr val="000000"/>
                </a:solidFill>
                <a:latin typeface="MiSans" pitchFamily="34" charset="-122"/>
                <a:ea typeface="MiSans" pitchFamily="34" charset="-122"/>
                <a:cs typeface="MiSans" pitchFamily="34" charset="-120"/>
              </a:rPr>
              <a:t>目标优化必要性</a:t>
            </a:r>
            <a:endParaRPr lang="en-US" sz="1600" dirty="0"/>
          </a:p>
        </p:txBody>
      </p:sp>
      <p:pic>
        <p:nvPicPr>
          <p:cNvPr id="16" name="Image 5" descr="https://test-kimi-img.moonshot.cn/pub/slides/slides_tmpl/image/25-08-06-16:17:08-d29gv14up1d2ae82kieg.png"/>
          <p:cNvPicPr>
            <a:picLocks noChangeAspect="1"/>
          </p:cNvPicPr>
          <p:nvPr/>
        </p:nvPicPr>
        <p:blipFill>
          <a:blip r:embed="rId5"/>
          <a:stretch>
            <a:fillRect/>
          </a:stretch>
        </p:blipFill>
        <p:spPr>
          <a:xfrm>
            <a:off x="10051415" y="6223635"/>
            <a:ext cx="179705" cy="179705"/>
          </a:xfrm>
          <a:prstGeom prst="rect">
            <a:avLst/>
          </a:prstGeom>
        </p:spPr>
      </p:pic>
      <p:pic>
        <p:nvPicPr>
          <p:cNvPr id="17" name="Image 6" descr="https://test-kimi-img.moonshot.cn/pub/slides/slides_tmpl/image/25-08-06-16:17:08-d29gv14up1d2ae82kieg.png"/>
          <p:cNvPicPr>
            <a:picLocks noChangeAspect="1"/>
          </p:cNvPicPr>
          <p:nvPr/>
        </p:nvPicPr>
        <p:blipFill>
          <a:blip r:embed="rId5"/>
          <a:stretch>
            <a:fillRect/>
          </a:stretch>
        </p:blipFill>
        <p:spPr>
          <a:xfrm>
            <a:off x="10445115" y="6223635"/>
            <a:ext cx="179705" cy="179705"/>
          </a:xfrm>
          <a:prstGeom prst="rect">
            <a:avLst/>
          </a:prstGeom>
        </p:spPr>
      </p:pic>
      <p:pic>
        <p:nvPicPr>
          <p:cNvPr id="18" name="Image 7" descr="https://test-kimi-img.moonshot.cn/pub/slides/slides_tmpl/image/25-08-06-16:17:08-d29gv14up1d2ae82kieg.png"/>
          <p:cNvPicPr>
            <a:picLocks noChangeAspect="1"/>
          </p:cNvPicPr>
          <p:nvPr/>
        </p:nvPicPr>
        <p:blipFill>
          <a:blip r:embed="rId5"/>
          <a:stretch>
            <a:fillRect/>
          </a:stretch>
        </p:blipFill>
        <p:spPr>
          <a:xfrm>
            <a:off x="10838815" y="6223635"/>
            <a:ext cx="179705" cy="179705"/>
          </a:xfrm>
          <a:prstGeom prst="rect">
            <a:avLst/>
          </a:prstGeom>
        </p:spPr>
      </p:pic>
      <p:pic>
        <p:nvPicPr>
          <p:cNvPr id="19" name="Image 8" descr="https://test-kimi-img.moonshot.cn/pub/slides/slides_tmpl/image/25-08-06-16:17:08-d29gv14up1d2ae82kieg.png"/>
          <p:cNvPicPr>
            <a:picLocks noChangeAspect="1"/>
          </p:cNvPicPr>
          <p:nvPr/>
        </p:nvPicPr>
        <p:blipFill>
          <a:blip r:embed="rId5"/>
          <a:stretch>
            <a:fillRect/>
          </a:stretch>
        </p:blipFill>
        <p:spPr>
          <a:xfrm>
            <a:off x="1269365" y="6223635"/>
            <a:ext cx="179705" cy="179705"/>
          </a:xfrm>
          <a:prstGeom prst="rect">
            <a:avLst/>
          </a:prstGeom>
        </p:spPr>
      </p:pic>
      <p:pic>
        <p:nvPicPr>
          <p:cNvPr id="20" name="Image 9" descr="https://test-kimi-img.moonshot.cn/pub/slides/slides_tmpl/image/25-08-06-16:17:08-d29gv14up1d2ae82kieg.png"/>
          <p:cNvPicPr>
            <a:picLocks noChangeAspect="1"/>
          </p:cNvPicPr>
          <p:nvPr/>
        </p:nvPicPr>
        <p:blipFill>
          <a:blip r:embed="rId5"/>
          <a:stretch>
            <a:fillRect/>
          </a:stretch>
        </p:blipFill>
        <p:spPr>
          <a:xfrm>
            <a:off x="1663065" y="6223635"/>
            <a:ext cx="179705" cy="179705"/>
          </a:xfrm>
          <a:prstGeom prst="rect">
            <a:avLst/>
          </a:prstGeom>
        </p:spPr>
      </p:pic>
      <p:pic>
        <p:nvPicPr>
          <p:cNvPr id="21" name="Image 10" descr="https://test-kimi-img.moonshot.cn/pub/slides/slides_tmpl/image/25-08-06-16:17:08-d29gv14up1d2ae82kieg.png"/>
          <p:cNvPicPr>
            <a:picLocks noChangeAspect="1"/>
          </p:cNvPicPr>
          <p:nvPr/>
        </p:nvPicPr>
        <p:blipFill>
          <a:blip r:embed="rId5"/>
          <a:stretch>
            <a:fillRect/>
          </a:stretch>
        </p:blipFill>
        <p:spPr>
          <a:xfrm>
            <a:off x="2056765" y="6223635"/>
            <a:ext cx="179705" cy="17970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11-d29gv1sup1d2ae82kik0.jpg"/>
          <p:cNvPicPr>
            <a:picLocks noChangeAspect="1"/>
          </p:cNvPicPr>
          <p:nvPr/>
        </p:nvPicPr>
        <p:blipFill>
          <a:blip r:embed="rId1"/>
          <a:stretch>
            <a:fillRect/>
          </a:stretch>
        </p:blipFill>
        <p:spPr>
          <a:xfrm>
            <a:off x="7428865" y="0"/>
            <a:ext cx="5029835" cy="6858000"/>
          </a:xfrm>
          <a:prstGeom prst="rect">
            <a:avLst/>
          </a:prstGeom>
        </p:spPr>
      </p:pic>
      <p:pic>
        <p:nvPicPr>
          <p:cNvPr id="3" name="Image 1" descr="https://test-kimi-img.moonshot.cn/pub/slides/slides_tmpl/image/25-08-06-16:17:11-d29gv1sup1d2ae82kii0.png"/>
          <p:cNvPicPr>
            <a:picLocks noChangeAspect="1"/>
          </p:cNvPicPr>
          <p:nvPr/>
        </p:nvPicPr>
        <p:blipFill>
          <a:blip r:embed="rId2">
            <a:alphaModFix amt="60000"/>
          </a:blip>
          <a:stretch>
            <a:fillRect/>
          </a:stretch>
        </p:blipFill>
        <p:spPr>
          <a:xfrm>
            <a:off x="848360" y="3773170"/>
            <a:ext cx="5353050" cy="750570"/>
          </a:xfrm>
          <a:prstGeom prst="rect">
            <a:avLst/>
          </a:prstGeom>
        </p:spPr>
      </p:pic>
      <p:pic>
        <p:nvPicPr>
          <p:cNvPr id="4" name="Image 2" descr="https://test-kimi-img.moonshot.cn/pub/slides/slides_tmpl/image/25-08-06-16:17:11-d29gv1sup1d2ae82kii0.png"/>
          <p:cNvPicPr>
            <a:picLocks noChangeAspect="1"/>
          </p:cNvPicPr>
          <p:nvPr/>
        </p:nvPicPr>
        <p:blipFill>
          <a:blip r:embed="rId2">
            <a:alphaModFix amt="60000"/>
          </a:blip>
          <a:stretch>
            <a:fillRect/>
          </a:stretch>
        </p:blipFill>
        <p:spPr>
          <a:xfrm>
            <a:off x="781050" y="1331595"/>
            <a:ext cx="5353050" cy="750570"/>
          </a:xfrm>
          <a:prstGeom prst="rect">
            <a:avLst/>
          </a:prstGeom>
        </p:spPr>
      </p:pic>
      <p:sp>
        <p:nvSpPr>
          <p:cNvPr id="5" name="Shape 0"/>
          <p:cNvSpPr/>
          <p:nvPr/>
        </p:nvSpPr>
        <p:spPr>
          <a:xfrm flipV="1">
            <a:off x="-1905" y="0"/>
            <a:ext cx="7306945" cy="6858000"/>
          </a:xfrm>
          <a:prstGeom prst="round1Rect">
            <a:avLst/>
          </a:prstGeom>
          <a:solidFill>
            <a:srgbClr val="000000">
              <a:alpha val="0"/>
            </a:srgbClr>
          </a:solidFill>
        </p:spPr>
      </p:sp>
      <p:sp>
        <p:nvSpPr>
          <p:cNvPr id="6" name="Text 1"/>
          <p:cNvSpPr/>
          <p:nvPr/>
        </p:nvSpPr>
        <p:spPr>
          <a:xfrm>
            <a:off x="-1905" y="0"/>
            <a:ext cx="7306945" cy="685800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7" name="Text 2"/>
          <p:cNvSpPr/>
          <p:nvPr/>
        </p:nvSpPr>
        <p:spPr>
          <a:xfrm>
            <a:off x="582930" y="211455"/>
            <a:ext cx="10151745" cy="482600"/>
          </a:xfrm>
          <a:prstGeom prst="rect">
            <a:avLst/>
          </a:prstGeom>
          <a:noFill/>
        </p:spPr>
        <p:txBody>
          <a:bodyPr wrap="square" lIns="91440" tIns="45720" rIns="91440" bIns="45720" rtlCol="0" anchor="ctr">
            <a:spAutoFit/>
          </a:bodyPr>
          <a:lstStyle/>
          <a:p>
            <a:pPr marL="0" indent="0" algn="l">
              <a:lnSpc>
                <a:spcPct val="100000"/>
              </a:lnSpc>
              <a:buNone/>
            </a:pPr>
            <a:r>
              <a:rPr lang="en-US" sz="3200" b="1" dirty="0">
                <a:solidFill>
                  <a:srgbClr val="000000"/>
                </a:solidFill>
                <a:latin typeface="MiSans" pitchFamily="34" charset="-122"/>
                <a:ea typeface="MiSans" pitchFamily="34" charset="-122"/>
                <a:cs typeface="MiSans" pitchFamily="34" charset="-120"/>
              </a:rPr>
              <a:t>SMART再审视：留灵活空间</a:t>
            </a:r>
            <a:endParaRPr lang="en-US" sz="1600" dirty="0"/>
          </a:p>
        </p:txBody>
      </p:sp>
      <p:sp>
        <p:nvSpPr>
          <p:cNvPr id="8" name="Shape 3"/>
          <p:cNvSpPr/>
          <p:nvPr/>
        </p:nvSpPr>
        <p:spPr>
          <a:xfrm flipH="1">
            <a:off x="11388725" y="422910"/>
            <a:ext cx="614680" cy="575310"/>
          </a:xfrm>
          <a:custGeom>
            <a:avLst/>
            <a:gdLst/>
            <a:ahLst/>
            <a:cxnLst/>
            <a:rect l="l" t="t" r="r" b="b"/>
            <a:pathLst>
              <a:path w="614680" h="575310">
                <a:moveTo>
                  <a:pt x="614680" y="287655"/>
                </a:moveTo>
                <a:lnTo>
                  <a:pt x="606766" y="287655"/>
                </a:lnTo>
                <a:lnTo>
                  <a:pt x="598851" y="287655"/>
                </a:lnTo>
                <a:lnTo>
                  <a:pt x="592256" y="287655"/>
                </a:lnTo>
                <a:lnTo>
                  <a:pt x="592256" y="287655"/>
                </a:lnTo>
                <a:lnTo>
                  <a:pt x="600170" y="287655"/>
                </a:lnTo>
                <a:lnTo>
                  <a:pt x="606766" y="287655"/>
                </a:lnTo>
                <a:lnTo>
                  <a:pt x="614680" y="287655"/>
                </a:lnTo>
                <a:close/>
                <a:moveTo>
                  <a:pt x="592256" y="287655"/>
                </a:moveTo>
                <a:cubicBezTo>
                  <a:pt x="444522" y="290294"/>
                  <a:pt x="302064" y="120076"/>
                  <a:pt x="307340" y="0"/>
                </a:cubicBezTo>
                <a:cubicBezTo>
                  <a:pt x="309978" y="151745"/>
                  <a:pt x="149053" y="286335"/>
                  <a:pt x="22424" y="287655"/>
                </a:cubicBezTo>
                <a:cubicBezTo>
                  <a:pt x="170158" y="285016"/>
                  <a:pt x="312616" y="455234"/>
                  <a:pt x="307340" y="575310"/>
                </a:cubicBezTo>
                <a:cubicBezTo>
                  <a:pt x="304702" y="424885"/>
                  <a:pt x="465627" y="290294"/>
                  <a:pt x="592256" y="287655"/>
                </a:cubicBezTo>
                <a:close/>
                <a:moveTo>
                  <a:pt x="22424" y="287655"/>
                </a:moveTo>
                <a:lnTo>
                  <a:pt x="21105" y="287655"/>
                </a:lnTo>
                <a:lnTo>
                  <a:pt x="14510" y="287655"/>
                </a:lnTo>
                <a:lnTo>
                  <a:pt x="6595" y="287655"/>
                </a:lnTo>
                <a:lnTo>
                  <a:pt x="0" y="287655"/>
                </a:lnTo>
                <a:lnTo>
                  <a:pt x="7914" y="287655"/>
                </a:lnTo>
                <a:lnTo>
                  <a:pt x="15829" y="287655"/>
                </a:lnTo>
                <a:lnTo>
                  <a:pt x="22424" y="287655"/>
                </a:lnTo>
                <a:close/>
              </a:path>
            </a:pathLst>
          </a:custGeom>
          <a:solidFill>
            <a:srgbClr val="FFFFFF"/>
          </a:solidFill>
        </p:spPr>
      </p:sp>
      <p:sp>
        <p:nvSpPr>
          <p:cNvPr id="9" name="Text 4"/>
          <p:cNvSpPr/>
          <p:nvPr/>
        </p:nvSpPr>
        <p:spPr>
          <a:xfrm>
            <a:off x="11388725" y="422910"/>
            <a:ext cx="614680" cy="57531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0" name="Shape 5"/>
          <p:cNvSpPr/>
          <p:nvPr/>
        </p:nvSpPr>
        <p:spPr>
          <a:xfrm flipH="1">
            <a:off x="11549380" y="559816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p:spPr>
      </p:sp>
      <p:sp>
        <p:nvSpPr>
          <p:cNvPr id="11" name="Text 6"/>
          <p:cNvSpPr/>
          <p:nvPr/>
        </p:nvSpPr>
        <p:spPr>
          <a:xfrm>
            <a:off x="11549380" y="5598160"/>
            <a:ext cx="293370" cy="27495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2" name="Shape 7"/>
          <p:cNvSpPr/>
          <p:nvPr/>
        </p:nvSpPr>
        <p:spPr>
          <a:xfrm flipH="1">
            <a:off x="11549380" y="612521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p:spPr>
      </p:sp>
      <p:sp>
        <p:nvSpPr>
          <p:cNvPr id="13" name="Text 8"/>
          <p:cNvSpPr/>
          <p:nvPr/>
        </p:nvSpPr>
        <p:spPr>
          <a:xfrm>
            <a:off x="11549380" y="6125210"/>
            <a:ext cx="293370" cy="27495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4" name="Shape 9"/>
          <p:cNvSpPr/>
          <p:nvPr/>
        </p:nvSpPr>
        <p:spPr>
          <a:xfrm flipH="1">
            <a:off x="11549380" y="507111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p:spPr>
      </p:sp>
      <p:sp>
        <p:nvSpPr>
          <p:cNvPr id="15" name="Text 10"/>
          <p:cNvSpPr/>
          <p:nvPr/>
        </p:nvSpPr>
        <p:spPr>
          <a:xfrm>
            <a:off x="11549380" y="5071110"/>
            <a:ext cx="293370" cy="27495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6" name="Shape 11"/>
          <p:cNvSpPr/>
          <p:nvPr/>
        </p:nvSpPr>
        <p:spPr>
          <a:xfrm>
            <a:off x="11696065" y="1156335"/>
            <a:ext cx="0" cy="3600000"/>
          </a:xfrm>
          <a:prstGeom prst="line">
            <a:avLst/>
          </a:prstGeom>
          <a:noFill/>
          <a:ln w="19050">
            <a:solidFill>
              <a:srgbClr val="FFFFFF"/>
            </a:solidFill>
            <a:prstDash val="solid"/>
            <a:headEnd type="none"/>
            <a:tailEnd type="none"/>
          </a:ln>
        </p:spPr>
      </p:sp>
      <p:sp>
        <p:nvSpPr>
          <p:cNvPr id="17" name="Text 12"/>
          <p:cNvSpPr/>
          <p:nvPr/>
        </p:nvSpPr>
        <p:spPr>
          <a:xfrm>
            <a:off x="684530" y="1990090"/>
            <a:ext cx="6149975" cy="609600"/>
          </a:xfrm>
          <a:prstGeom prst="rect">
            <a:avLst/>
          </a:prstGeom>
          <a:noFill/>
        </p:spPr>
        <p:txBody>
          <a:bodyPr wrap="square" lIns="91440" tIns="45720" rIns="91440" bIns="45720" rtlCol="0" anchor="ctr">
            <a:spAutoFit/>
          </a:bodyPr>
          <a:lstStyle/>
          <a:p>
            <a:pPr marL="0" indent="0" algn="just">
              <a:lnSpc>
                <a:spcPct val="130000"/>
              </a:lnSpc>
              <a:buNone/>
            </a:pPr>
            <a:r>
              <a:rPr lang="en-US" sz="1600" dirty="0">
                <a:solidFill>
                  <a:srgbClr val="000000"/>
                </a:solidFill>
                <a:latin typeface="MiSans" pitchFamily="34" charset="-122"/>
                <a:ea typeface="MiSans" pitchFamily="34" charset="-122"/>
                <a:cs typeface="MiSans" pitchFamily="34" charset="-120"/>
              </a:rPr>
              <a:t>复杂环境中过度追求具体可衡量或致目标僵化，保守的可实现判断亦可能限制潜能。</a:t>
            </a:r>
            <a:endParaRPr lang="en-US" sz="1600" dirty="0"/>
          </a:p>
        </p:txBody>
      </p:sp>
      <p:sp>
        <p:nvSpPr>
          <p:cNvPr id="18" name="Text 13"/>
          <p:cNvSpPr/>
          <p:nvPr/>
        </p:nvSpPr>
        <p:spPr>
          <a:xfrm>
            <a:off x="426085" y="1417320"/>
            <a:ext cx="5286375" cy="311150"/>
          </a:xfrm>
          <a:prstGeom prst="rect">
            <a:avLst/>
          </a:prstGeom>
          <a:noFill/>
        </p:spPr>
        <p:txBody>
          <a:bodyPr wrap="square" lIns="91440" tIns="45720" rIns="91440" bIns="45720" rtlCol="0" anchor="ctr">
            <a:spAutoFit/>
          </a:bodyPr>
          <a:lstStyle/>
          <a:p>
            <a:pPr marL="0" indent="0" algn="ctr">
              <a:lnSpc>
                <a:spcPct val="100000"/>
              </a:lnSpc>
              <a:buNone/>
            </a:pPr>
            <a:r>
              <a:rPr lang="en-US" sz="2000" b="1" dirty="0">
                <a:solidFill>
                  <a:srgbClr val="158011"/>
                </a:solidFill>
                <a:latin typeface="MiSans" pitchFamily="34" charset="-122"/>
                <a:ea typeface="MiSans" pitchFamily="34" charset="-122"/>
                <a:cs typeface="MiSans" pitchFamily="34" charset="-120"/>
              </a:rPr>
              <a:t>目标僵化</a:t>
            </a:r>
            <a:endParaRPr lang="en-US" sz="1600" dirty="0"/>
          </a:p>
        </p:txBody>
      </p:sp>
      <p:sp>
        <p:nvSpPr>
          <p:cNvPr id="19" name="Text 14"/>
          <p:cNvSpPr/>
          <p:nvPr/>
        </p:nvSpPr>
        <p:spPr>
          <a:xfrm>
            <a:off x="781050" y="4433570"/>
            <a:ext cx="6149975" cy="609600"/>
          </a:xfrm>
          <a:prstGeom prst="rect">
            <a:avLst/>
          </a:prstGeom>
          <a:noFill/>
        </p:spPr>
        <p:txBody>
          <a:bodyPr wrap="square" lIns="91440" tIns="45720" rIns="91440" bIns="45720" rtlCol="0" anchor="ctr">
            <a:spAutoFit/>
          </a:bodyPr>
          <a:lstStyle/>
          <a:p>
            <a:pPr marL="0" indent="0" algn="just">
              <a:lnSpc>
                <a:spcPct val="130000"/>
              </a:lnSpc>
              <a:buNone/>
            </a:pPr>
            <a:r>
              <a:rPr lang="en-US" sz="1600" dirty="0">
                <a:solidFill>
                  <a:srgbClr val="000000"/>
                </a:solidFill>
                <a:latin typeface="MiSans" pitchFamily="34" charset="-122"/>
                <a:ea typeface="MiSans" pitchFamily="34" charset="-122"/>
                <a:cs typeface="MiSans" pitchFamily="34" charset="-120"/>
              </a:rPr>
              <a:t>优化时需保留弹性条款，如设置±10%幅度或备选B方案，使目标既能量化激励，又能快速响应突发机遇与政策红利。</a:t>
            </a:r>
            <a:endParaRPr lang="en-US" sz="1600" dirty="0"/>
          </a:p>
        </p:txBody>
      </p:sp>
      <p:sp>
        <p:nvSpPr>
          <p:cNvPr id="20" name="Text 15"/>
          <p:cNvSpPr/>
          <p:nvPr/>
        </p:nvSpPr>
        <p:spPr>
          <a:xfrm>
            <a:off x="142875" y="3860800"/>
            <a:ext cx="5901055" cy="311150"/>
          </a:xfrm>
          <a:prstGeom prst="rect">
            <a:avLst/>
          </a:prstGeom>
          <a:noFill/>
        </p:spPr>
        <p:txBody>
          <a:bodyPr wrap="square" lIns="91440" tIns="45720" rIns="91440" bIns="45720" rtlCol="0" anchor="ctr">
            <a:spAutoFit/>
          </a:bodyPr>
          <a:lstStyle/>
          <a:p>
            <a:pPr marL="0" indent="0" algn="ctr">
              <a:lnSpc>
                <a:spcPct val="100000"/>
              </a:lnSpc>
              <a:buNone/>
            </a:pPr>
            <a:r>
              <a:rPr lang="en-US" sz="2000" b="1" dirty="0">
                <a:solidFill>
                  <a:srgbClr val="158011"/>
                </a:solidFill>
                <a:latin typeface="MiSans" pitchFamily="34" charset="-122"/>
                <a:ea typeface="MiSans" pitchFamily="34" charset="-122"/>
                <a:cs typeface="MiSans" pitchFamily="34" charset="-120"/>
              </a:rPr>
              <a:t>弹性条款</a:t>
            </a:r>
            <a:endParaRPr lang="en-US" sz="1600" dirty="0"/>
          </a:p>
        </p:txBody>
      </p:sp>
      <p:pic>
        <p:nvPicPr>
          <p:cNvPr id="21" name="Image 3" descr="https://test-kimi-img.moonshot.cn/pub/slides/slides_tmpl/image/25-08-06-16:17:08-d29gv14up1d2ae82kieg.png"/>
          <p:cNvPicPr>
            <a:picLocks noChangeAspect="1"/>
          </p:cNvPicPr>
          <p:nvPr/>
        </p:nvPicPr>
        <p:blipFill>
          <a:blip r:embed="rId3"/>
          <a:stretch>
            <a:fillRect/>
          </a:stretch>
        </p:blipFill>
        <p:spPr>
          <a:xfrm>
            <a:off x="848360" y="6214745"/>
            <a:ext cx="179705" cy="179705"/>
          </a:xfrm>
          <a:prstGeom prst="rect">
            <a:avLst/>
          </a:prstGeom>
        </p:spPr>
      </p:pic>
      <p:pic>
        <p:nvPicPr>
          <p:cNvPr id="22" name="Image 4" descr="https://test-kimi-img.moonshot.cn/pub/slides/slides_tmpl/image/25-08-06-16:17:08-d29gv14up1d2ae82kieg.png"/>
          <p:cNvPicPr>
            <a:picLocks noChangeAspect="1"/>
          </p:cNvPicPr>
          <p:nvPr/>
        </p:nvPicPr>
        <p:blipFill>
          <a:blip r:embed="rId3"/>
          <a:stretch>
            <a:fillRect/>
          </a:stretch>
        </p:blipFill>
        <p:spPr>
          <a:xfrm>
            <a:off x="1242060" y="6214745"/>
            <a:ext cx="179705" cy="179705"/>
          </a:xfrm>
          <a:prstGeom prst="rect">
            <a:avLst/>
          </a:prstGeom>
        </p:spPr>
      </p:pic>
      <p:pic>
        <p:nvPicPr>
          <p:cNvPr id="23" name="Image 5" descr="https://test-kimi-img.moonshot.cn/pub/slides/slides_tmpl/image/25-08-06-16:17:08-d29gv14up1d2ae82kieg.png"/>
          <p:cNvPicPr>
            <a:picLocks noChangeAspect="1"/>
          </p:cNvPicPr>
          <p:nvPr/>
        </p:nvPicPr>
        <p:blipFill>
          <a:blip r:embed="rId3"/>
          <a:stretch>
            <a:fillRect/>
          </a:stretch>
        </p:blipFill>
        <p:spPr>
          <a:xfrm>
            <a:off x="1635760" y="6214745"/>
            <a:ext cx="179705" cy="179705"/>
          </a:xfrm>
          <a:prstGeom prst="rect">
            <a:avLst/>
          </a:prstGeom>
        </p:spPr>
      </p:pic>
      <p:pic>
        <p:nvPicPr>
          <p:cNvPr id="24" name="Image 6" descr="https://test-kimi-img.moonshot.cn/pub/slides/slides_tmpl/image/25-08-06-16:17:11-d29gv1sup1d2ae82kiig.png"/>
          <p:cNvPicPr>
            <a:picLocks noChangeAspect="1"/>
          </p:cNvPicPr>
          <p:nvPr/>
        </p:nvPicPr>
        <p:blipFill>
          <a:blip r:embed="rId4"/>
          <a:stretch>
            <a:fillRect/>
          </a:stretch>
        </p:blipFill>
        <p:spPr>
          <a:xfrm>
            <a:off x="6309360" y="5749925"/>
            <a:ext cx="2273300" cy="1117600"/>
          </a:xfrm>
          <a:prstGeom prst="rect">
            <a:avLst/>
          </a:prstGeom>
        </p:spPr>
      </p:pic>
      <p:pic>
        <p:nvPicPr>
          <p:cNvPr id="25" name="Image 7" descr="https://test-kimi-img.moonshot.cn/pub/slides/slides_tmpl/image/25-08-06-16:17:11-d29gv1sup1d2ae82kij0.png"/>
          <p:cNvPicPr>
            <a:picLocks noChangeAspect="1"/>
          </p:cNvPicPr>
          <p:nvPr/>
        </p:nvPicPr>
        <p:blipFill>
          <a:blip r:embed="rId5"/>
          <a:stretch>
            <a:fillRect/>
          </a:stretch>
        </p:blipFill>
        <p:spPr>
          <a:xfrm>
            <a:off x="11328400" y="0"/>
            <a:ext cx="1130300" cy="1066800"/>
          </a:xfrm>
          <a:prstGeom prst="rect">
            <a:avLst/>
          </a:prstGeom>
        </p:spPr>
      </p:pic>
      <p:pic>
        <p:nvPicPr>
          <p:cNvPr id="26" name="Image 8" descr="https://test-kimi-img.moonshot.cn/pub/slides/slides_tmpl/image/25-08-06-16:17:11-d29gv1sup1d2ae82kij0.png"/>
          <p:cNvPicPr>
            <a:picLocks noChangeAspect="1"/>
          </p:cNvPicPr>
          <p:nvPr/>
        </p:nvPicPr>
        <p:blipFill>
          <a:blip r:embed="rId5"/>
          <a:stretch>
            <a:fillRect/>
          </a:stretch>
        </p:blipFill>
        <p:spPr>
          <a:xfrm flipV="1">
            <a:off x="11328400" y="5791200"/>
            <a:ext cx="1130300" cy="10668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27940" y="-8890"/>
            <a:ext cx="12247880" cy="6875780"/>
          </a:xfrm>
          <a:prstGeom prst="rect">
            <a:avLst/>
          </a:prstGeom>
          <a:solidFill>
            <a:srgbClr val="FFFFFF"/>
          </a:solidFill>
        </p:spPr>
      </p:sp>
      <p:sp>
        <p:nvSpPr>
          <p:cNvPr id="3" name="Text 1"/>
          <p:cNvSpPr/>
          <p:nvPr/>
        </p:nvSpPr>
        <p:spPr>
          <a:xfrm>
            <a:off x="-27940" y="-8890"/>
            <a:ext cx="12247880" cy="687578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4" name="Shape 2"/>
          <p:cNvSpPr/>
          <p:nvPr/>
        </p:nvSpPr>
        <p:spPr>
          <a:xfrm>
            <a:off x="1257935" y="2527300"/>
            <a:ext cx="2947035" cy="1673860"/>
          </a:xfrm>
          <a:prstGeom prst="roundRect">
            <a:avLst>
              <a:gd name="adj" fmla="val 4938"/>
            </a:avLst>
          </a:prstGeom>
          <a:solidFill>
            <a:srgbClr val="FFFFFF"/>
          </a:solidFill>
        </p:spPr>
      </p:sp>
      <p:sp>
        <p:nvSpPr>
          <p:cNvPr id="5" name="Text 3"/>
          <p:cNvSpPr/>
          <p:nvPr/>
        </p:nvSpPr>
        <p:spPr>
          <a:xfrm>
            <a:off x="1257935" y="2527300"/>
            <a:ext cx="2947035" cy="167386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6" name="Shape 4"/>
          <p:cNvSpPr/>
          <p:nvPr/>
        </p:nvSpPr>
        <p:spPr>
          <a:xfrm>
            <a:off x="4384675" y="2365375"/>
            <a:ext cx="2947035" cy="1673860"/>
          </a:xfrm>
          <a:prstGeom prst="roundRect">
            <a:avLst>
              <a:gd name="adj" fmla="val 4938"/>
            </a:avLst>
          </a:prstGeom>
          <a:solidFill>
            <a:srgbClr val="FFFFFF"/>
          </a:solidFill>
        </p:spPr>
      </p:sp>
      <p:sp>
        <p:nvSpPr>
          <p:cNvPr id="7" name="Text 5"/>
          <p:cNvSpPr/>
          <p:nvPr/>
        </p:nvSpPr>
        <p:spPr>
          <a:xfrm>
            <a:off x="4384675" y="2365375"/>
            <a:ext cx="2947035" cy="167386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8" name="Shape 6"/>
          <p:cNvSpPr/>
          <p:nvPr/>
        </p:nvSpPr>
        <p:spPr>
          <a:xfrm>
            <a:off x="7987030" y="2527300"/>
            <a:ext cx="2947035" cy="1673860"/>
          </a:xfrm>
          <a:prstGeom prst="roundRect">
            <a:avLst>
              <a:gd name="adj" fmla="val 4938"/>
            </a:avLst>
          </a:prstGeom>
          <a:solidFill>
            <a:srgbClr val="FFFFFF"/>
          </a:solidFill>
        </p:spPr>
      </p:sp>
      <p:sp>
        <p:nvSpPr>
          <p:cNvPr id="9" name="Text 7"/>
          <p:cNvSpPr/>
          <p:nvPr/>
        </p:nvSpPr>
        <p:spPr>
          <a:xfrm>
            <a:off x="7987030" y="2527300"/>
            <a:ext cx="2947035" cy="167386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0" name="Shape 8"/>
          <p:cNvSpPr/>
          <p:nvPr/>
        </p:nvSpPr>
        <p:spPr>
          <a:xfrm>
            <a:off x="1257935" y="4346575"/>
            <a:ext cx="2947035" cy="1673860"/>
          </a:xfrm>
          <a:prstGeom prst="roundRect">
            <a:avLst>
              <a:gd name="adj" fmla="val 4938"/>
            </a:avLst>
          </a:prstGeom>
          <a:solidFill>
            <a:srgbClr val="FFFFFF"/>
          </a:solidFill>
        </p:spPr>
      </p:sp>
      <p:sp>
        <p:nvSpPr>
          <p:cNvPr id="11" name="Text 9"/>
          <p:cNvSpPr/>
          <p:nvPr/>
        </p:nvSpPr>
        <p:spPr>
          <a:xfrm>
            <a:off x="1257935" y="4346575"/>
            <a:ext cx="2947035" cy="167386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2" name="Shape 10"/>
          <p:cNvSpPr/>
          <p:nvPr/>
        </p:nvSpPr>
        <p:spPr>
          <a:xfrm>
            <a:off x="4622800" y="4346575"/>
            <a:ext cx="2947035" cy="1673860"/>
          </a:xfrm>
          <a:prstGeom prst="roundRect">
            <a:avLst>
              <a:gd name="adj" fmla="val 4938"/>
            </a:avLst>
          </a:prstGeom>
          <a:solidFill>
            <a:srgbClr val="FFFFFF"/>
          </a:solidFill>
        </p:spPr>
      </p:sp>
      <p:sp>
        <p:nvSpPr>
          <p:cNvPr id="13" name="Text 11"/>
          <p:cNvSpPr/>
          <p:nvPr/>
        </p:nvSpPr>
        <p:spPr>
          <a:xfrm>
            <a:off x="4622800" y="4346575"/>
            <a:ext cx="2947035" cy="1673860"/>
          </a:xfrm>
          <a:prstGeom prst="rect">
            <a:avLst/>
          </a:prstGeom>
          <a:noFill/>
        </p:spPr>
        <p:txBody>
          <a:bodyPr wrap="square" lIns="45720" tIns="91440" rIns="91440" bIns="45720" rtlCol="0" anchor="ctr"/>
          <a:lstStyle/>
          <a:p>
            <a:pPr marL="0" indent="0">
              <a:lnSpc>
                <a:spcPct val="100000"/>
              </a:lnSpc>
              <a:buNone/>
            </a:pPr>
            <a:endParaRPr lang="en-US" sz="1600" dirty="0"/>
          </a:p>
        </p:txBody>
      </p:sp>
      <p:pic>
        <p:nvPicPr>
          <p:cNvPr id="14" name="Image 0" descr="https://test-kimi-img.moonshot.cn/pub/slides/slides_tmpl/image/25-08-06-16:17:02-d29guvkup1d2ae82khrg.png"/>
          <p:cNvPicPr>
            <a:picLocks noChangeAspect="1"/>
          </p:cNvPicPr>
          <p:nvPr/>
        </p:nvPicPr>
        <p:blipFill>
          <a:blip r:embed="rId1">
            <a:alphaModFix amt="80000"/>
          </a:blip>
          <a:stretch>
            <a:fillRect/>
          </a:stretch>
        </p:blipFill>
        <p:spPr>
          <a:xfrm>
            <a:off x="2919095" y="3317875"/>
            <a:ext cx="810260" cy="810260"/>
          </a:xfrm>
          <a:prstGeom prst="rect">
            <a:avLst/>
          </a:prstGeom>
        </p:spPr>
      </p:pic>
      <p:sp>
        <p:nvSpPr>
          <p:cNvPr id="15" name="Shape 12"/>
          <p:cNvSpPr/>
          <p:nvPr/>
        </p:nvSpPr>
        <p:spPr>
          <a:xfrm>
            <a:off x="7920355" y="4537075"/>
            <a:ext cx="2947035" cy="1673860"/>
          </a:xfrm>
          <a:prstGeom prst="roundRect">
            <a:avLst>
              <a:gd name="adj" fmla="val 4938"/>
            </a:avLst>
          </a:prstGeom>
          <a:solidFill>
            <a:srgbClr val="FFFFFF"/>
          </a:solidFill>
        </p:spPr>
      </p:sp>
      <p:sp>
        <p:nvSpPr>
          <p:cNvPr id="16" name="Text 13"/>
          <p:cNvSpPr/>
          <p:nvPr/>
        </p:nvSpPr>
        <p:spPr>
          <a:xfrm>
            <a:off x="7920355" y="4537075"/>
            <a:ext cx="2947035" cy="1673860"/>
          </a:xfrm>
          <a:prstGeom prst="rect">
            <a:avLst/>
          </a:prstGeom>
          <a:noFill/>
        </p:spPr>
        <p:txBody>
          <a:bodyPr wrap="square" lIns="45720" tIns="91440" rIns="91440" bIns="45720" rtlCol="0" anchor="ctr"/>
          <a:lstStyle/>
          <a:p>
            <a:pPr marL="0" indent="0">
              <a:lnSpc>
                <a:spcPct val="100000"/>
              </a:lnSpc>
              <a:buNone/>
            </a:pPr>
            <a:endParaRPr lang="en-US" sz="1600" dirty="0"/>
          </a:p>
        </p:txBody>
      </p:sp>
      <p:pic>
        <p:nvPicPr>
          <p:cNvPr id="17" name="Image 1" descr="https://test-kimi-img.moonshot.cn/pub/slides/slides_tmpl/image/25-08-06-16:17:03-d29guvsup1d2ae82khv0.png"/>
          <p:cNvPicPr>
            <a:picLocks noChangeAspect="1"/>
          </p:cNvPicPr>
          <p:nvPr/>
        </p:nvPicPr>
        <p:blipFill>
          <a:blip r:embed="rId2"/>
          <a:stretch>
            <a:fillRect/>
          </a:stretch>
        </p:blipFill>
        <p:spPr>
          <a:xfrm>
            <a:off x="-62230" y="635"/>
            <a:ext cx="2981325" cy="6943725"/>
          </a:xfrm>
          <a:prstGeom prst="rect">
            <a:avLst/>
          </a:prstGeom>
        </p:spPr>
      </p:pic>
      <p:pic>
        <p:nvPicPr>
          <p:cNvPr id="18" name="Image 2" descr="https://test-kimi-img.moonshot.cn/pub/slides/slides_tmpl/image/25-08-06-16:17:03-d29guvsup1d2ae82ki3g.png"/>
          <p:cNvPicPr>
            <a:picLocks noChangeAspect="1"/>
          </p:cNvPicPr>
          <p:nvPr/>
        </p:nvPicPr>
        <p:blipFill>
          <a:blip r:embed="rId3"/>
          <a:stretch>
            <a:fillRect/>
          </a:stretch>
        </p:blipFill>
        <p:spPr>
          <a:xfrm>
            <a:off x="819785" y="423545"/>
            <a:ext cx="2482850" cy="4220210"/>
          </a:xfrm>
          <a:prstGeom prst="rect">
            <a:avLst/>
          </a:prstGeom>
        </p:spPr>
      </p:pic>
      <p:pic>
        <p:nvPicPr>
          <p:cNvPr id="19" name="Image 3" descr="https://test-kimi-img.moonshot.cn/pub/slides/slides_tmpl/image/25-08-06-16:17:03-d29guvsup1d2ae82ki5g.jpg"/>
          <p:cNvPicPr>
            <a:picLocks noChangeAspect="1"/>
          </p:cNvPicPr>
          <p:nvPr/>
        </p:nvPicPr>
        <p:blipFill>
          <a:blip r:embed="rId4"/>
          <a:stretch>
            <a:fillRect/>
          </a:stretch>
        </p:blipFill>
        <p:spPr>
          <a:xfrm>
            <a:off x="927100" y="553085"/>
            <a:ext cx="2266950" cy="3970655"/>
          </a:xfrm>
          <a:prstGeom prst="rect">
            <a:avLst/>
          </a:prstGeom>
        </p:spPr>
      </p:pic>
      <p:pic>
        <p:nvPicPr>
          <p:cNvPr id="20" name="Image 4" descr="https://test-kimi-img.moonshot.cn/pub/slides/slides_tmpl/image/25-08-06-16:17:03-d29guvsup1d2ae82ki60.png"/>
          <p:cNvPicPr>
            <a:picLocks noChangeAspect="1"/>
          </p:cNvPicPr>
          <p:nvPr/>
        </p:nvPicPr>
        <p:blipFill>
          <a:blip r:embed="rId5"/>
          <a:stretch>
            <a:fillRect/>
          </a:stretch>
        </p:blipFill>
        <p:spPr>
          <a:xfrm>
            <a:off x="1122680" y="3242310"/>
            <a:ext cx="1875790" cy="2873375"/>
          </a:xfrm>
          <a:prstGeom prst="rect">
            <a:avLst/>
          </a:prstGeom>
        </p:spPr>
      </p:pic>
      <p:sp>
        <p:nvSpPr>
          <p:cNvPr id="21" name="Text 14"/>
          <p:cNvSpPr/>
          <p:nvPr/>
        </p:nvSpPr>
        <p:spPr>
          <a:xfrm>
            <a:off x="1240155" y="3423920"/>
            <a:ext cx="1517015" cy="2472690"/>
          </a:xfrm>
          <a:prstGeom prst="rect">
            <a:avLst/>
          </a:prstGeom>
          <a:noFill/>
        </p:spPr>
        <p:txBody>
          <a:bodyPr vert="eaVert" wrap="square" lIns="91440" tIns="45720" rIns="91440" bIns="45720" rtlCol="0" anchor="t"/>
          <a:lstStyle/>
          <a:p>
            <a:pPr marL="0" indent="0" algn="just">
              <a:lnSpc>
                <a:spcPct val="100000"/>
              </a:lnSpc>
              <a:buNone/>
            </a:pPr>
            <a:r>
              <a:rPr lang="en-US" sz="8800" dirty="0">
                <a:solidFill>
                  <a:srgbClr val="FFFFFF"/>
                </a:solidFill>
                <a:latin typeface="MiSans" pitchFamily="34" charset="-122"/>
                <a:ea typeface="MiSans" pitchFamily="34" charset="-122"/>
                <a:cs typeface="MiSans" pitchFamily="34" charset="-120"/>
              </a:rPr>
              <a:t>目录</a:t>
            </a:r>
            <a:endParaRPr lang="en-US" sz="1600" dirty="0"/>
          </a:p>
        </p:txBody>
      </p:sp>
      <p:pic>
        <p:nvPicPr>
          <p:cNvPr id="22" name="Image 5" descr="https://test-kimi-img.moonshot.cn/pub/slides/slides_tmpl/image/25-08-06-16:17:03-d29guvsup1d2ae82ki50.png"/>
          <p:cNvPicPr>
            <a:picLocks noChangeAspect="1"/>
          </p:cNvPicPr>
          <p:nvPr/>
        </p:nvPicPr>
        <p:blipFill>
          <a:blip r:embed="rId6"/>
          <a:stretch>
            <a:fillRect/>
          </a:stretch>
        </p:blipFill>
        <p:spPr>
          <a:xfrm>
            <a:off x="4072255" y="756920"/>
            <a:ext cx="775335" cy="775335"/>
          </a:xfrm>
          <a:prstGeom prst="rect">
            <a:avLst/>
          </a:prstGeom>
        </p:spPr>
      </p:pic>
      <p:pic>
        <p:nvPicPr>
          <p:cNvPr id="23" name="Image 6" descr="https://test-kimi-img.moonshot.cn/pub/slides/slides_tmpl/image/25-08-06-16:17:03-d29guvsup1d2ae82ki4g.png"/>
          <p:cNvPicPr>
            <a:picLocks noChangeAspect="1"/>
          </p:cNvPicPr>
          <p:nvPr/>
        </p:nvPicPr>
        <p:blipFill>
          <a:blip r:embed="rId7">
            <a:alphaModFix amt="20000"/>
          </a:blip>
          <a:stretch>
            <a:fillRect/>
          </a:stretch>
        </p:blipFill>
        <p:spPr>
          <a:xfrm>
            <a:off x="5072380" y="1480185"/>
            <a:ext cx="2362200" cy="38100"/>
          </a:xfrm>
          <a:prstGeom prst="rect">
            <a:avLst/>
          </a:prstGeom>
        </p:spPr>
      </p:pic>
      <p:sp>
        <p:nvSpPr>
          <p:cNvPr id="24" name="Text 15"/>
          <p:cNvSpPr/>
          <p:nvPr/>
        </p:nvSpPr>
        <p:spPr>
          <a:xfrm>
            <a:off x="4986655" y="802005"/>
            <a:ext cx="2581910" cy="276225"/>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2B2F36"/>
                </a:solidFill>
                <a:latin typeface="MiSans" pitchFamily="34" charset="-122"/>
                <a:ea typeface="MiSans" pitchFamily="34" charset="-122"/>
                <a:cs typeface="MiSans" pitchFamily="34" charset="-120"/>
              </a:rPr>
              <a:t>项目导语与目标</a:t>
            </a:r>
            <a:endParaRPr lang="en-US" sz="1600" dirty="0"/>
          </a:p>
        </p:txBody>
      </p:sp>
      <p:pic>
        <p:nvPicPr>
          <p:cNvPr id="25" name="Image 7" descr="https://test-kimi-img.moonshot.cn/pub/slides/slides_tmpl/image/25-08-06-16:17:03-d29guvsup1d2ae82ki50.png"/>
          <p:cNvPicPr>
            <a:picLocks noChangeAspect="1"/>
          </p:cNvPicPr>
          <p:nvPr/>
        </p:nvPicPr>
        <p:blipFill>
          <a:blip r:embed="rId6"/>
          <a:stretch>
            <a:fillRect/>
          </a:stretch>
        </p:blipFill>
        <p:spPr>
          <a:xfrm>
            <a:off x="4072255" y="2588260"/>
            <a:ext cx="780415" cy="780415"/>
          </a:xfrm>
          <a:prstGeom prst="rect">
            <a:avLst/>
          </a:prstGeom>
        </p:spPr>
      </p:pic>
      <p:pic>
        <p:nvPicPr>
          <p:cNvPr id="26" name="Image 8" descr="https://test-kimi-img.moonshot.cn/pub/slides/slides_tmpl/image/25-08-06-16:17:03-d29guvsup1d2ae82ki4g.png"/>
          <p:cNvPicPr>
            <a:picLocks noChangeAspect="1"/>
          </p:cNvPicPr>
          <p:nvPr/>
        </p:nvPicPr>
        <p:blipFill>
          <a:blip r:embed="rId7">
            <a:alphaModFix amt="20000"/>
          </a:blip>
          <a:stretch>
            <a:fillRect/>
          </a:stretch>
        </p:blipFill>
        <p:spPr>
          <a:xfrm>
            <a:off x="5110480" y="3325495"/>
            <a:ext cx="2362200" cy="38100"/>
          </a:xfrm>
          <a:prstGeom prst="rect">
            <a:avLst/>
          </a:prstGeom>
        </p:spPr>
      </p:pic>
      <p:sp>
        <p:nvSpPr>
          <p:cNvPr id="27" name="Text 16"/>
          <p:cNvSpPr/>
          <p:nvPr/>
        </p:nvSpPr>
        <p:spPr>
          <a:xfrm>
            <a:off x="5005705" y="2587625"/>
            <a:ext cx="2581910" cy="581025"/>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2B2F36"/>
                </a:solidFill>
                <a:latin typeface="MiSans" pitchFamily="34" charset="-122"/>
                <a:ea typeface="MiSans" pitchFamily="34" charset="-122"/>
                <a:cs typeface="MiSans" pitchFamily="34" charset="-120"/>
              </a:rPr>
              <a:t>情景导入：小江的蜕变之旅</a:t>
            </a:r>
            <a:endParaRPr lang="en-US" sz="1600" dirty="0"/>
          </a:p>
        </p:txBody>
      </p:sp>
      <p:pic>
        <p:nvPicPr>
          <p:cNvPr id="28" name="Image 9" descr="https://test-kimi-img.moonshot.cn/pub/slides/slides_tmpl/image/25-08-06-16:17:03-d29guvsup1d2ae82ki50.png"/>
          <p:cNvPicPr>
            <a:picLocks noChangeAspect="1"/>
          </p:cNvPicPr>
          <p:nvPr/>
        </p:nvPicPr>
        <p:blipFill>
          <a:blip r:embed="rId6"/>
          <a:stretch>
            <a:fillRect/>
          </a:stretch>
        </p:blipFill>
        <p:spPr>
          <a:xfrm>
            <a:off x="4072255" y="4375150"/>
            <a:ext cx="793750" cy="793750"/>
          </a:xfrm>
          <a:prstGeom prst="rect">
            <a:avLst/>
          </a:prstGeom>
        </p:spPr>
      </p:pic>
      <p:pic>
        <p:nvPicPr>
          <p:cNvPr id="29" name="Image 10" descr="https://test-kimi-img.moonshot.cn/pub/slides/slides_tmpl/image/25-08-06-16:17:03-d29guvsup1d2ae82ki4g.png"/>
          <p:cNvPicPr>
            <a:picLocks noChangeAspect="1"/>
          </p:cNvPicPr>
          <p:nvPr/>
        </p:nvPicPr>
        <p:blipFill>
          <a:blip r:embed="rId7">
            <a:alphaModFix amt="20000"/>
          </a:blip>
          <a:stretch>
            <a:fillRect/>
          </a:stretch>
        </p:blipFill>
        <p:spPr>
          <a:xfrm>
            <a:off x="5110480" y="5107940"/>
            <a:ext cx="2362200" cy="38100"/>
          </a:xfrm>
          <a:prstGeom prst="rect">
            <a:avLst/>
          </a:prstGeom>
        </p:spPr>
      </p:pic>
      <p:sp>
        <p:nvSpPr>
          <p:cNvPr id="30" name="Text 17"/>
          <p:cNvSpPr/>
          <p:nvPr/>
        </p:nvSpPr>
        <p:spPr>
          <a:xfrm>
            <a:off x="5017770" y="4392930"/>
            <a:ext cx="2581910" cy="276225"/>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2B2F36"/>
                </a:solidFill>
                <a:latin typeface="MiSans" pitchFamily="34" charset="-122"/>
                <a:ea typeface="MiSans" pitchFamily="34" charset="-122"/>
                <a:cs typeface="MiSans" pitchFamily="34" charset="-120"/>
              </a:rPr>
              <a:t>定期评估与反思</a:t>
            </a:r>
            <a:endParaRPr lang="en-US" sz="1600" dirty="0"/>
          </a:p>
        </p:txBody>
      </p:sp>
      <p:sp>
        <p:nvSpPr>
          <p:cNvPr id="31" name="Shape 18"/>
          <p:cNvSpPr/>
          <p:nvPr/>
        </p:nvSpPr>
        <p:spPr>
          <a:xfrm>
            <a:off x="8378825" y="3360420"/>
            <a:ext cx="2947035" cy="1673860"/>
          </a:xfrm>
          <a:prstGeom prst="roundRect">
            <a:avLst>
              <a:gd name="adj" fmla="val 4938"/>
            </a:avLst>
          </a:prstGeom>
          <a:solidFill>
            <a:srgbClr val="FFFFFF"/>
          </a:solidFill>
        </p:spPr>
      </p:sp>
      <p:sp>
        <p:nvSpPr>
          <p:cNvPr id="32" name="Text 19"/>
          <p:cNvSpPr/>
          <p:nvPr/>
        </p:nvSpPr>
        <p:spPr>
          <a:xfrm>
            <a:off x="8378825" y="3360420"/>
            <a:ext cx="2947035" cy="1673860"/>
          </a:xfrm>
          <a:prstGeom prst="rect">
            <a:avLst/>
          </a:prstGeom>
          <a:noFill/>
        </p:spPr>
        <p:txBody>
          <a:bodyPr wrap="square" lIns="45720" tIns="91440" rIns="91440" bIns="45720" rtlCol="0" anchor="ctr"/>
          <a:lstStyle/>
          <a:p>
            <a:pPr marL="0" indent="0">
              <a:lnSpc>
                <a:spcPct val="100000"/>
              </a:lnSpc>
              <a:buNone/>
            </a:pPr>
            <a:endParaRPr lang="en-US" sz="1600" dirty="0"/>
          </a:p>
        </p:txBody>
      </p:sp>
      <p:pic>
        <p:nvPicPr>
          <p:cNvPr id="33" name="Image 11" descr="https://test-kimi-img.moonshot.cn/pub/slides/slides_tmpl/image/25-08-06-16:17:03-d29guvsup1d2ae82ki50.png"/>
          <p:cNvPicPr>
            <a:picLocks noChangeAspect="1"/>
          </p:cNvPicPr>
          <p:nvPr/>
        </p:nvPicPr>
        <p:blipFill>
          <a:blip r:embed="rId6"/>
          <a:stretch>
            <a:fillRect/>
          </a:stretch>
        </p:blipFill>
        <p:spPr>
          <a:xfrm>
            <a:off x="8107045" y="1845945"/>
            <a:ext cx="782320" cy="782320"/>
          </a:xfrm>
          <a:prstGeom prst="rect">
            <a:avLst/>
          </a:prstGeom>
        </p:spPr>
      </p:pic>
      <p:pic>
        <p:nvPicPr>
          <p:cNvPr id="34" name="Image 12" descr="https://test-kimi-img.moonshot.cn/pub/slides/slides_tmpl/image/25-08-06-16:17:03-d29guvsup1d2ae82ki4g.png"/>
          <p:cNvPicPr>
            <a:picLocks noChangeAspect="1"/>
          </p:cNvPicPr>
          <p:nvPr/>
        </p:nvPicPr>
        <p:blipFill>
          <a:blip r:embed="rId7">
            <a:alphaModFix amt="20000"/>
          </a:blip>
          <a:stretch>
            <a:fillRect/>
          </a:stretch>
        </p:blipFill>
        <p:spPr>
          <a:xfrm>
            <a:off x="9104630" y="2548890"/>
            <a:ext cx="2362200" cy="38100"/>
          </a:xfrm>
          <a:prstGeom prst="rect">
            <a:avLst/>
          </a:prstGeom>
        </p:spPr>
      </p:pic>
      <p:pic>
        <p:nvPicPr>
          <p:cNvPr id="35" name="Image 13" descr="https://test-kimi-img.moonshot.cn/pub/slides/slides_tmpl/image/25-08-06-16:17:03-d29guvsup1d2ae82ki50.png"/>
          <p:cNvPicPr>
            <a:picLocks noChangeAspect="1"/>
          </p:cNvPicPr>
          <p:nvPr/>
        </p:nvPicPr>
        <p:blipFill>
          <a:blip r:embed="rId6"/>
          <a:stretch>
            <a:fillRect/>
          </a:stretch>
        </p:blipFill>
        <p:spPr>
          <a:xfrm>
            <a:off x="8107045" y="3594100"/>
            <a:ext cx="795655" cy="795655"/>
          </a:xfrm>
          <a:prstGeom prst="rect">
            <a:avLst/>
          </a:prstGeom>
        </p:spPr>
      </p:pic>
      <p:pic>
        <p:nvPicPr>
          <p:cNvPr id="36" name="Image 14" descr="https://test-kimi-img.moonshot.cn/pub/slides/slides_tmpl/image/25-08-06-16:17:03-d29guvsup1d2ae82ki4g.png"/>
          <p:cNvPicPr>
            <a:picLocks noChangeAspect="1"/>
          </p:cNvPicPr>
          <p:nvPr/>
        </p:nvPicPr>
        <p:blipFill>
          <a:blip r:embed="rId7">
            <a:alphaModFix amt="20000"/>
          </a:blip>
          <a:stretch>
            <a:fillRect/>
          </a:stretch>
        </p:blipFill>
        <p:spPr>
          <a:xfrm>
            <a:off x="9104630" y="4316095"/>
            <a:ext cx="2362200" cy="38100"/>
          </a:xfrm>
          <a:prstGeom prst="rect">
            <a:avLst/>
          </a:prstGeom>
        </p:spPr>
      </p:pic>
      <p:pic>
        <p:nvPicPr>
          <p:cNvPr id="37" name="Image 15" descr="https://test-kimi-img.moonshot.cn/pub/slides/slides_tmpl/image/25-08-06-16:17:03-d29guvsup1d2ae82ki50.png"/>
          <p:cNvPicPr>
            <a:picLocks noChangeAspect="1"/>
          </p:cNvPicPr>
          <p:nvPr/>
        </p:nvPicPr>
        <p:blipFill>
          <a:blip r:embed="rId6"/>
          <a:stretch>
            <a:fillRect/>
          </a:stretch>
        </p:blipFill>
        <p:spPr>
          <a:xfrm>
            <a:off x="8107045" y="5290185"/>
            <a:ext cx="795655" cy="795655"/>
          </a:xfrm>
          <a:prstGeom prst="rect">
            <a:avLst/>
          </a:prstGeom>
        </p:spPr>
      </p:pic>
      <p:pic>
        <p:nvPicPr>
          <p:cNvPr id="38" name="Image 16" descr="https://test-kimi-img.moonshot.cn/pub/slides/slides_tmpl/image/25-08-06-16:17:03-d29guvsup1d2ae82ki4g.png"/>
          <p:cNvPicPr>
            <a:picLocks noChangeAspect="1"/>
          </p:cNvPicPr>
          <p:nvPr/>
        </p:nvPicPr>
        <p:blipFill>
          <a:blip r:embed="rId7">
            <a:alphaModFix amt="20000"/>
          </a:blip>
          <a:stretch>
            <a:fillRect/>
          </a:stretch>
        </p:blipFill>
        <p:spPr>
          <a:xfrm>
            <a:off x="9104630" y="6023610"/>
            <a:ext cx="2362200" cy="38100"/>
          </a:xfrm>
          <a:prstGeom prst="rect">
            <a:avLst/>
          </a:prstGeom>
        </p:spPr>
      </p:pic>
      <p:sp>
        <p:nvSpPr>
          <p:cNvPr id="39" name="Text 20"/>
          <p:cNvSpPr/>
          <p:nvPr/>
        </p:nvSpPr>
        <p:spPr>
          <a:xfrm>
            <a:off x="9028430" y="2034540"/>
            <a:ext cx="2581910" cy="581025"/>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2B2F36"/>
                </a:solidFill>
                <a:latin typeface="MiSans" pitchFamily="34" charset="-122"/>
                <a:ea typeface="MiSans" pitchFamily="34" charset="-122"/>
                <a:cs typeface="MiSans" pitchFamily="34" charset="-120"/>
              </a:rPr>
              <a:t>职业目标与路径的灵活调整</a:t>
            </a:r>
            <a:endParaRPr lang="en-US" sz="1600" dirty="0"/>
          </a:p>
        </p:txBody>
      </p:sp>
      <p:sp>
        <p:nvSpPr>
          <p:cNvPr id="40" name="Text 21"/>
          <p:cNvSpPr/>
          <p:nvPr/>
        </p:nvSpPr>
        <p:spPr>
          <a:xfrm>
            <a:off x="9009380" y="3598545"/>
            <a:ext cx="2581910" cy="276225"/>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2B2F36"/>
                </a:solidFill>
                <a:latin typeface="MiSans" pitchFamily="34" charset="-122"/>
                <a:ea typeface="MiSans" pitchFamily="34" charset="-122"/>
                <a:cs typeface="MiSans" pitchFamily="34" charset="-120"/>
              </a:rPr>
              <a:t>持续学习与动态调整</a:t>
            </a:r>
            <a:endParaRPr lang="en-US" sz="1600" dirty="0"/>
          </a:p>
        </p:txBody>
      </p:sp>
      <p:sp>
        <p:nvSpPr>
          <p:cNvPr id="41" name="Text 22"/>
          <p:cNvSpPr/>
          <p:nvPr/>
        </p:nvSpPr>
        <p:spPr>
          <a:xfrm>
            <a:off x="9044940" y="5323205"/>
            <a:ext cx="2581910" cy="276225"/>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2B2F36"/>
                </a:solidFill>
                <a:latin typeface="MiSans" pitchFamily="34" charset="-122"/>
                <a:ea typeface="MiSans" pitchFamily="34" charset="-122"/>
                <a:cs typeface="MiSans" pitchFamily="34" charset="-120"/>
              </a:rPr>
              <a:t>知识回顾</a:t>
            </a:r>
            <a:endParaRPr lang="en-US" sz="1600" dirty="0"/>
          </a:p>
        </p:txBody>
      </p:sp>
      <p:pic>
        <p:nvPicPr>
          <p:cNvPr id="42" name="Image 17" descr="https://test-kimi-img.moonshot.cn/pub/slides/slides_tmpl/image/25-08-06-16:17:02-d29guvkup1d2ae82khq0.png"/>
          <p:cNvPicPr>
            <a:picLocks noChangeAspect="1"/>
          </p:cNvPicPr>
          <p:nvPr/>
        </p:nvPicPr>
        <p:blipFill>
          <a:blip r:embed="rId8"/>
          <a:stretch>
            <a:fillRect/>
          </a:stretch>
        </p:blipFill>
        <p:spPr>
          <a:xfrm rot="16200000">
            <a:off x="-398780" y="5615940"/>
            <a:ext cx="1542415" cy="773430"/>
          </a:xfrm>
          <a:prstGeom prst="rect">
            <a:avLst/>
          </a:prstGeom>
        </p:spPr>
      </p:pic>
      <p:pic>
        <p:nvPicPr>
          <p:cNvPr id="43" name="Image 18" descr="https://test-kimi-img.moonshot.cn/pub/slides/slides_tmpl/image/25-08-06-16:17:02-d29guvkup1d2ae82khrg.png"/>
          <p:cNvPicPr>
            <a:picLocks noChangeAspect="1"/>
          </p:cNvPicPr>
          <p:nvPr/>
        </p:nvPicPr>
        <p:blipFill>
          <a:blip r:embed="rId1">
            <a:alphaModFix amt="80000"/>
          </a:blip>
          <a:stretch>
            <a:fillRect/>
          </a:stretch>
        </p:blipFill>
        <p:spPr>
          <a:xfrm>
            <a:off x="206375" y="5161280"/>
            <a:ext cx="553085" cy="553085"/>
          </a:xfrm>
          <a:prstGeom prst="rect">
            <a:avLst/>
          </a:prstGeom>
        </p:spPr>
      </p:pic>
      <p:pic>
        <p:nvPicPr>
          <p:cNvPr id="44" name="Image 19" descr="https://test-kimi-img.moonshot.cn/pub/slides/slides_tmpl/image/25-08-06-16:17:02-d29guvkup1d2ae82khr0.png"/>
          <p:cNvPicPr>
            <a:picLocks noChangeAspect="1"/>
          </p:cNvPicPr>
          <p:nvPr/>
        </p:nvPicPr>
        <p:blipFill>
          <a:blip r:embed="rId9"/>
          <a:stretch>
            <a:fillRect/>
          </a:stretch>
        </p:blipFill>
        <p:spPr>
          <a:xfrm flipH="1" flipV="1">
            <a:off x="11174730" y="-398780"/>
            <a:ext cx="1540510" cy="1540510"/>
          </a:xfrm>
          <a:prstGeom prst="rect">
            <a:avLst/>
          </a:prstGeom>
        </p:spPr>
      </p:pic>
      <p:pic>
        <p:nvPicPr>
          <p:cNvPr id="45" name="Image 20" descr="https://test-kimi-img.moonshot.cn/pub/slides/slides_tmpl/image/25-08-06-16:17:02-d29guvkup1d2ae82khu0.png"/>
          <p:cNvPicPr>
            <a:picLocks noChangeAspect="1"/>
          </p:cNvPicPr>
          <p:nvPr/>
        </p:nvPicPr>
        <p:blipFill>
          <a:blip r:embed="rId10"/>
          <a:stretch>
            <a:fillRect/>
          </a:stretch>
        </p:blipFill>
        <p:spPr>
          <a:xfrm rot="19020000" flipH="1" flipV="1">
            <a:off x="10904220" y="422910"/>
            <a:ext cx="656590" cy="656590"/>
          </a:xfrm>
          <a:prstGeom prst="rect">
            <a:avLst/>
          </a:prstGeom>
        </p:spPr>
      </p:pic>
      <p:pic>
        <p:nvPicPr>
          <p:cNvPr id="46" name="Image 21" descr="https://test-kimi-img.moonshot.cn/pub/slides/slides_tmpl/image/25-08-06-16:17:03-d29guvsup1d2ae82ki0g.png"/>
          <p:cNvPicPr>
            <a:picLocks noChangeAspect="1"/>
          </p:cNvPicPr>
          <p:nvPr/>
        </p:nvPicPr>
        <p:blipFill>
          <a:blip r:embed="rId11"/>
          <a:stretch>
            <a:fillRect/>
          </a:stretch>
        </p:blipFill>
        <p:spPr>
          <a:xfrm>
            <a:off x="2919095" y="6525260"/>
            <a:ext cx="5943600" cy="88900"/>
          </a:xfrm>
          <a:prstGeom prst="rect">
            <a:avLst/>
          </a:prstGeom>
        </p:spPr>
      </p:pic>
      <p:sp>
        <p:nvSpPr>
          <p:cNvPr id="47" name="Text 23"/>
          <p:cNvSpPr/>
          <p:nvPr/>
        </p:nvSpPr>
        <p:spPr>
          <a:xfrm>
            <a:off x="4157980" y="859155"/>
            <a:ext cx="817880" cy="628015"/>
          </a:xfrm>
          <a:prstGeom prst="rect">
            <a:avLst/>
          </a:prstGeom>
          <a:noFill/>
        </p:spPr>
        <p:txBody>
          <a:bodyPr wrap="square" lIns="91440" tIns="45720" rIns="91440" bIns="45720" rtlCol="0" anchor="t"/>
          <a:lstStyle/>
          <a:p>
            <a:pPr marL="0" indent="0" algn="l">
              <a:lnSpc>
                <a:spcPct val="100000"/>
              </a:lnSpc>
              <a:buNone/>
            </a:pPr>
            <a:r>
              <a:rPr lang="en-US" sz="3200" dirty="0">
                <a:solidFill>
                  <a:srgbClr val="000000"/>
                </a:solidFill>
                <a:latin typeface="MiSans" pitchFamily="34" charset="-122"/>
                <a:ea typeface="MiSans" pitchFamily="34" charset="-122"/>
                <a:cs typeface="MiSans" pitchFamily="34" charset="-120"/>
              </a:rPr>
              <a:t>01</a:t>
            </a:r>
            <a:endParaRPr lang="en-US" sz="1600" dirty="0"/>
          </a:p>
        </p:txBody>
      </p:sp>
      <p:sp>
        <p:nvSpPr>
          <p:cNvPr id="48" name="Text 24"/>
          <p:cNvSpPr/>
          <p:nvPr/>
        </p:nvSpPr>
        <p:spPr>
          <a:xfrm>
            <a:off x="4148455" y="2691130"/>
            <a:ext cx="817880" cy="628015"/>
          </a:xfrm>
          <a:prstGeom prst="rect">
            <a:avLst/>
          </a:prstGeom>
          <a:noFill/>
        </p:spPr>
        <p:txBody>
          <a:bodyPr wrap="square" lIns="91440" tIns="45720" rIns="91440" bIns="45720" rtlCol="0" anchor="t"/>
          <a:lstStyle/>
          <a:p>
            <a:pPr marL="0" indent="0" algn="l">
              <a:lnSpc>
                <a:spcPct val="100000"/>
              </a:lnSpc>
              <a:buNone/>
            </a:pPr>
            <a:r>
              <a:rPr lang="en-US" sz="3200" dirty="0">
                <a:solidFill>
                  <a:srgbClr val="000000"/>
                </a:solidFill>
                <a:latin typeface="MiSans" pitchFamily="34" charset="-122"/>
                <a:ea typeface="MiSans" pitchFamily="34" charset="-122"/>
                <a:cs typeface="MiSans" pitchFamily="34" charset="-120"/>
              </a:rPr>
              <a:t>02</a:t>
            </a:r>
            <a:endParaRPr lang="en-US" sz="1600" dirty="0"/>
          </a:p>
        </p:txBody>
      </p:sp>
      <p:sp>
        <p:nvSpPr>
          <p:cNvPr id="49" name="Text 25"/>
          <p:cNvSpPr/>
          <p:nvPr/>
        </p:nvSpPr>
        <p:spPr>
          <a:xfrm>
            <a:off x="4129405" y="4478020"/>
            <a:ext cx="817880" cy="628015"/>
          </a:xfrm>
          <a:prstGeom prst="rect">
            <a:avLst/>
          </a:prstGeom>
          <a:noFill/>
        </p:spPr>
        <p:txBody>
          <a:bodyPr wrap="square" lIns="91440" tIns="45720" rIns="91440" bIns="45720" rtlCol="0" anchor="t"/>
          <a:lstStyle/>
          <a:p>
            <a:pPr marL="0" indent="0" algn="l">
              <a:lnSpc>
                <a:spcPct val="100000"/>
              </a:lnSpc>
              <a:buNone/>
            </a:pPr>
            <a:r>
              <a:rPr lang="en-US" sz="3200" dirty="0">
                <a:solidFill>
                  <a:srgbClr val="000000"/>
                </a:solidFill>
                <a:latin typeface="MiSans" pitchFamily="34" charset="-122"/>
                <a:ea typeface="MiSans" pitchFamily="34" charset="-122"/>
                <a:cs typeface="MiSans" pitchFamily="34" charset="-120"/>
              </a:rPr>
              <a:t>03</a:t>
            </a:r>
            <a:endParaRPr lang="en-US" sz="1600" dirty="0"/>
          </a:p>
        </p:txBody>
      </p:sp>
      <p:sp>
        <p:nvSpPr>
          <p:cNvPr id="50" name="Text 26"/>
          <p:cNvSpPr/>
          <p:nvPr/>
        </p:nvSpPr>
        <p:spPr>
          <a:xfrm>
            <a:off x="8162925" y="1958975"/>
            <a:ext cx="817880" cy="628015"/>
          </a:xfrm>
          <a:prstGeom prst="rect">
            <a:avLst/>
          </a:prstGeom>
          <a:noFill/>
        </p:spPr>
        <p:txBody>
          <a:bodyPr wrap="square" lIns="91440" tIns="45720" rIns="91440" bIns="45720" rtlCol="0" anchor="t"/>
          <a:lstStyle/>
          <a:p>
            <a:pPr marL="0" indent="0" algn="l">
              <a:lnSpc>
                <a:spcPct val="100000"/>
              </a:lnSpc>
              <a:buNone/>
            </a:pPr>
            <a:r>
              <a:rPr lang="en-US" sz="3200" dirty="0">
                <a:solidFill>
                  <a:srgbClr val="000000"/>
                </a:solidFill>
                <a:latin typeface="MiSans" pitchFamily="34" charset="-122"/>
                <a:ea typeface="MiSans" pitchFamily="34" charset="-122"/>
                <a:cs typeface="MiSans" pitchFamily="34" charset="-120"/>
              </a:rPr>
              <a:t>04</a:t>
            </a:r>
            <a:endParaRPr lang="en-US" sz="1600" dirty="0"/>
          </a:p>
        </p:txBody>
      </p:sp>
      <p:sp>
        <p:nvSpPr>
          <p:cNvPr id="51" name="Text 27"/>
          <p:cNvSpPr/>
          <p:nvPr/>
        </p:nvSpPr>
        <p:spPr>
          <a:xfrm>
            <a:off x="8172450" y="3718560"/>
            <a:ext cx="817880" cy="628015"/>
          </a:xfrm>
          <a:prstGeom prst="rect">
            <a:avLst/>
          </a:prstGeom>
          <a:noFill/>
        </p:spPr>
        <p:txBody>
          <a:bodyPr wrap="square" lIns="91440" tIns="45720" rIns="91440" bIns="45720" rtlCol="0" anchor="t"/>
          <a:lstStyle/>
          <a:p>
            <a:pPr marL="0" indent="0" algn="l">
              <a:lnSpc>
                <a:spcPct val="100000"/>
              </a:lnSpc>
              <a:buNone/>
            </a:pPr>
            <a:r>
              <a:rPr lang="en-US" sz="3200" dirty="0">
                <a:solidFill>
                  <a:srgbClr val="000000"/>
                </a:solidFill>
                <a:latin typeface="MiSans" pitchFamily="34" charset="-122"/>
                <a:ea typeface="MiSans" pitchFamily="34" charset="-122"/>
                <a:cs typeface="MiSans" pitchFamily="34" charset="-120"/>
              </a:rPr>
              <a:t>05</a:t>
            </a:r>
            <a:endParaRPr lang="en-US" sz="1600" dirty="0"/>
          </a:p>
        </p:txBody>
      </p:sp>
      <p:sp>
        <p:nvSpPr>
          <p:cNvPr id="52" name="Text 28"/>
          <p:cNvSpPr/>
          <p:nvPr/>
        </p:nvSpPr>
        <p:spPr>
          <a:xfrm>
            <a:off x="8162925" y="5392420"/>
            <a:ext cx="817880" cy="628015"/>
          </a:xfrm>
          <a:prstGeom prst="rect">
            <a:avLst/>
          </a:prstGeom>
          <a:noFill/>
        </p:spPr>
        <p:txBody>
          <a:bodyPr wrap="square" lIns="91440" tIns="45720" rIns="91440" bIns="45720" rtlCol="0" anchor="t"/>
          <a:lstStyle/>
          <a:p>
            <a:pPr marL="0" indent="0" algn="l">
              <a:lnSpc>
                <a:spcPct val="100000"/>
              </a:lnSpc>
              <a:buNone/>
            </a:pPr>
            <a:r>
              <a:rPr lang="en-US" sz="3200" dirty="0">
                <a:solidFill>
                  <a:srgbClr val="000000"/>
                </a:solidFill>
                <a:latin typeface="MiSans" pitchFamily="34" charset="-122"/>
                <a:ea typeface="MiSans" pitchFamily="34" charset="-122"/>
                <a:cs typeface="MiSans" pitchFamily="34" charset="-120"/>
              </a:rPr>
              <a:t>06</a:t>
            </a:r>
            <a:endParaRPr lang="en-US" sz="16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12-d29gv24up1d2ae82kj20.png"/>
          <p:cNvPicPr>
            <a:picLocks noChangeAspect="1"/>
          </p:cNvPicPr>
          <p:nvPr/>
        </p:nvPicPr>
        <p:blipFill>
          <a:blip r:embed="rId1"/>
          <a:stretch>
            <a:fillRect/>
          </a:stretch>
        </p:blipFill>
        <p:spPr>
          <a:xfrm>
            <a:off x="3440430" y="1400810"/>
            <a:ext cx="2498090" cy="4432300"/>
          </a:xfrm>
          <a:prstGeom prst="rect">
            <a:avLst/>
          </a:prstGeom>
        </p:spPr>
      </p:pic>
      <p:pic>
        <p:nvPicPr>
          <p:cNvPr id="3" name="Image 1" descr="https://test-kimi-img.moonshot.cn/pub/slides/slides_tmpl/image/25-08-06-16:17:12-d29gv24up1d2ae82kj20.png"/>
          <p:cNvPicPr>
            <a:picLocks noChangeAspect="1"/>
          </p:cNvPicPr>
          <p:nvPr/>
        </p:nvPicPr>
        <p:blipFill>
          <a:blip r:embed="rId1"/>
          <a:stretch>
            <a:fillRect/>
          </a:stretch>
        </p:blipFill>
        <p:spPr>
          <a:xfrm>
            <a:off x="6130290" y="1400810"/>
            <a:ext cx="2498090" cy="4432300"/>
          </a:xfrm>
          <a:prstGeom prst="rect">
            <a:avLst/>
          </a:prstGeom>
        </p:spPr>
      </p:pic>
      <p:pic>
        <p:nvPicPr>
          <p:cNvPr id="4" name="Image 2" descr="https://test-kimi-img.moonshot.cn/pub/slides/slides_tmpl/image/25-08-06-16:17:12-d29gv24up1d2ae82kj20.png"/>
          <p:cNvPicPr>
            <a:picLocks noChangeAspect="1"/>
          </p:cNvPicPr>
          <p:nvPr/>
        </p:nvPicPr>
        <p:blipFill>
          <a:blip r:embed="rId1"/>
          <a:stretch>
            <a:fillRect/>
          </a:stretch>
        </p:blipFill>
        <p:spPr>
          <a:xfrm>
            <a:off x="8820150" y="1400810"/>
            <a:ext cx="2498090" cy="4432300"/>
          </a:xfrm>
          <a:prstGeom prst="rect">
            <a:avLst/>
          </a:prstGeom>
        </p:spPr>
      </p:pic>
      <p:pic>
        <p:nvPicPr>
          <p:cNvPr id="5" name="Image 3" descr="https://test-kimi-img.moonshot.cn/pub/slides/slides_tmpl/image/25-08-06-16:17:12-d29gv24up1d2ae82kj20.png"/>
          <p:cNvPicPr>
            <a:picLocks noChangeAspect="1"/>
          </p:cNvPicPr>
          <p:nvPr/>
        </p:nvPicPr>
        <p:blipFill>
          <a:blip r:embed="rId1"/>
          <a:stretch>
            <a:fillRect/>
          </a:stretch>
        </p:blipFill>
        <p:spPr>
          <a:xfrm>
            <a:off x="746125" y="1400810"/>
            <a:ext cx="2498090" cy="4432300"/>
          </a:xfrm>
          <a:prstGeom prst="rect">
            <a:avLst/>
          </a:prstGeom>
        </p:spPr>
      </p:pic>
      <p:sp>
        <p:nvSpPr>
          <p:cNvPr id="6" name="Text 0"/>
          <p:cNvSpPr/>
          <p:nvPr/>
        </p:nvSpPr>
        <p:spPr>
          <a:xfrm>
            <a:off x="582930" y="211455"/>
            <a:ext cx="10151745" cy="482600"/>
          </a:xfrm>
          <a:prstGeom prst="rect">
            <a:avLst/>
          </a:prstGeom>
          <a:noFill/>
        </p:spPr>
        <p:txBody>
          <a:bodyPr wrap="square" lIns="91440" tIns="45720" rIns="91440" bIns="45720" rtlCol="0" anchor="t">
            <a:spAutoFit/>
          </a:bodyPr>
          <a:lstStyle/>
          <a:p>
            <a:pPr marL="0" indent="0" algn="l">
              <a:lnSpc>
                <a:spcPct val="100000"/>
              </a:lnSpc>
              <a:buNone/>
            </a:pPr>
            <a:r>
              <a:rPr lang="en-US" sz="3200" b="1" dirty="0">
                <a:solidFill>
                  <a:srgbClr val="000000"/>
                </a:solidFill>
                <a:latin typeface="MiSans" pitchFamily="34" charset="-122"/>
                <a:ea typeface="MiSans" pitchFamily="34" charset="-122"/>
                <a:cs typeface="MiSans" pitchFamily="34" charset="-120"/>
              </a:rPr>
              <a:t>优化策略：复用决策四工具</a:t>
            </a:r>
            <a:endParaRPr lang="en-US" sz="1600" dirty="0"/>
          </a:p>
        </p:txBody>
      </p:sp>
      <p:pic>
        <p:nvPicPr>
          <p:cNvPr id="7" name="Image 4" descr="https://test-kimi-img.moonshot.cn/pub/slides/slides_tmpl/image/25-08-06-16:17:12-d29gv24up1d2ae82kj10.png"/>
          <p:cNvPicPr>
            <a:picLocks noChangeAspect="1"/>
          </p:cNvPicPr>
          <p:nvPr/>
        </p:nvPicPr>
        <p:blipFill>
          <a:blip r:embed="rId2"/>
          <a:stretch>
            <a:fillRect/>
          </a:stretch>
        </p:blipFill>
        <p:spPr>
          <a:xfrm>
            <a:off x="973455" y="1217930"/>
            <a:ext cx="762000" cy="993775"/>
          </a:xfrm>
          <a:prstGeom prst="rect">
            <a:avLst/>
          </a:prstGeom>
        </p:spPr>
      </p:pic>
      <p:sp>
        <p:nvSpPr>
          <p:cNvPr id="8" name="Text 1"/>
          <p:cNvSpPr/>
          <p:nvPr/>
        </p:nvSpPr>
        <p:spPr>
          <a:xfrm>
            <a:off x="1770380" y="1606550"/>
            <a:ext cx="1249045" cy="667385"/>
          </a:xfrm>
          <a:prstGeom prst="rect">
            <a:avLst/>
          </a:prstGeom>
          <a:noFill/>
        </p:spPr>
        <p:txBody>
          <a:bodyPr wrap="square" lIns="0" tIns="0" rIns="0" bIns="0" rtlCol="0" anchor="ctr"/>
          <a:lstStyle/>
          <a:p>
            <a:pPr marL="0" indent="0" algn="just">
              <a:lnSpc>
                <a:spcPct val="100000"/>
              </a:lnSpc>
              <a:buNone/>
            </a:pPr>
            <a:r>
              <a:rPr lang="en-US" sz="1600" b="1" dirty="0">
                <a:solidFill>
                  <a:srgbClr val="158011"/>
                </a:solidFill>
                <a:latin typeface="MiSans" pitchFamily="34" charset="-122"/>
                <a:ea typeface="MiSans" pitchFamily="34" charset="-122"/>
                <a:cs typeface="MiSans" pitchFamily="34" charset="-120"/>
              </a:rPr>
              <a:t>SWOT分析</a:t>
            </a:r>
            <a:endParaRPr lang="en-US" sz="1600" dirty="0"/>
          </a:p>
        </p:txBody>
      </p:sp>
      <p:sp>
        <p:nvSpPr>
          <p:cNvPr id="9" name="Text 2"/>
          <p:cNvSpPr/>
          <p:nvPr/>
        </p:nvSpPr>
        <p:spPr>
          <a:xfrm>
            <a:off x="1019810" y="2479675"/>
            <a:ext cx="1955800" cy="3156585"/>
          </a:xfrm>
          <a:prstGeom prst="rect">
            <a:avLst/>
          </a:prstGeom>
          <a:noFill/>
        </p:spPr>
        <p:txBody>
          <a:bodyPr wrap="square" lIns="0" tIns="0" rIns="0" bIns="0" rtlCol="0" anchor="t"/>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借助SWOT四维坐标重估内外部变化。</a:t>
            </a:r>
            <a:endParaRPr lang="en-US" sz="1600" dirty="0"/>
          </a:p>
        </p:txBody>
      </p:sp>
      <p:sp>
        <p:nvSpPr>
          <p:cNvPr id="10" name="Text 3"/>
          <p:cNvSpPr/>
          <p:nvPr/>
        </p:nvSpPr>
        <p:spPr>
          <a:xfrm>
            <a:off x="930275" y="1421765"/>
            <a:ext cx="734060" cy="368300"/>
          </a:xfrm>
          <a:prstGeom prst="rect">
            <a:avLst/>
          </a:prstGeom>
          <a:noFill/>
        </p:spPr>
        <p:txBody>
          <a:bodyPr wrap="square" lIns="91440" tIns="45720" rIns="91440" bIns="45720" rtlCol="0" anchor="t">
            <a:spAutoFit/>
          </a:bodyPr>
          <a:lstStyle/>
          <a:p>
            <a:pPr marL="0" indent="0" algn="ctr">
              <a:lnSpc>
                <a:spcPct val="100000"/>
              </a:lnSpc>
              <a:buNone/>
            </a:pPr>
            <a:r>
              <a:rPr lang="en-US" sz="2400" b="1" dirty="0">
                <a:solidFill>
                  <a:srgbClr val="FFFFFF"/>
                </a:solidFill>
                <a:latin typeface="MiSans" pitchFamily="34" charset="-122"/>
                <a:ea typeface="MiSans" pitchFamily="34" charset="-122"/>
                <a:cs typeface="MiSans" pitchFamily="34" charset="-120"/>
              </a:rPr>
              <a:t>01</a:t>
            </a:r>
            <a:endParaRPr lang="en-US" sz="1600" dirty="0"/>
          </a:p>
        </p:txBody>
      </p:sp>
      <p:pic>
        <p:nvPicPr>
          <p:cNvPr id="11" name="Image 5" descr="https://test-kimi-img.moonshot.cn/pub/slides/slides_tmpl/image/25-08-06-16:17:12-d29gv24up1d2ae82kj10.png"/>
          <p:cNvPicPr>
            <a:picLocks noChangeAspect="1"/>
          </p:cNvPicPr>
          <p:nvPr/>
        </p:nvPicPr>
        <p:blipFill>
          <a:blip r:embed="rId2"/>
          <a:stretch>
            <a:fillRect/>
          </a:stretch>
        </p:blipFill>
        <p:spPr>
          <a:xfrm>
            <a:off x="3662045" y="1217930"/>
            <a:ext cx="762000" cy="993775"/>
          </a:xfrm>
          <a:prstGeom prst="rect">
            <a:avLst/>
          </a:prstGeom>
        </p:spPr>
      </p:pic>
      <p:pic>
        <p:nvPicPr>
          <p:cNvPr id="12" name="Image 6" descr="https://test-kimi-img.moonshot.cn/pub/slides/slides_tmpl/image/25-08-06-16:17:12-d29gv24up1d2ae82kj10.png"/>
          <p:cNvPicPr>
            <a:picLocks noChangeAspect="1"/>
          </p:cNvPicPr>
          <p:nvPr/>
        </p:nvPicPr>
        <p:blipFill>
          <a:blip r:embed="rId2"/>
          <a:stretch>
            <a:fillRect/>
          </a:stretch>
        </p:blipFill>
        <p:spPr>
          <a:xfrm>
            <a:off x="6330315" y="1217930"/>
            <a:ext cx="762000" cy="993775"/>
          </a:xfrm>
          <a:prstGeom prst="rect">
            <a:avLst/>
          </a:prstGeom>
        </p:spPr>
      </p:pic>
      <p:pic>
        <p:nvPicPr>
          <p:cNvPr id="13" name="Image 7" descr="https://test-kimi-img.moonshot.cn/pub/slides/slides_tmpl/image/25-08-06-16:17:12-d29gv24up1d2ae82kj10.png"/>
          <p:cNvPicPr>
            <a:picLocks noChangeAspect="1"/>
          </p:cNvPicPr>
          <p:nvPr/>
        </p:nvPicPr>
        <p:blipFill>
          <a:blip r:embed="rId2"/>
          <a:stretch>
            <a:fillRect/>
          </a:stretch>
        </p:blipFill>
        <p:spPr>
          <a:xfrm>
            <a:off x="9034145" y="1217930"/>
            <a:ext cx="762000" cy="993775"/>
          </a:xfrm>
          <a:prstGeom prst="rect">
            <a:avLst/>
          </a:prstGeom>
        </p:spPr>
      </p:pic>
      <p:sp>
        <p:nvSpPr>
          <p:cNvPr id="14" name="Text 4"/>
          <p:cNvSpPr/>
          <p:nvPr/>
        </p:nvSpPr>
        <p:spPr>
          <a:xfrm>
            <a:off x="9860915" y="1606550"/>
            <a:ext cx="1249045" cy="667385"/>
          </a:xfrm>
          <a:prstGeom prst="rect">
            <a:avLst/>
          </a:prstGeom>
          <a:noFill/>
        </p:spPr>
        <p:txBody>
          <a:bodyPr wrap="square" lIns="0" tIns="0" rIns="0" bIns="0" rtlCol="0" anchor="ctr"/>
          <a:lstStyle/>
          <a:p>
            <a:pPr marL="0" indent="0" algn="just">
              <a:lnSpc>
                <a:spcPct val="100000"/>
              </a:lnSpc>
              <a:buNone/>
            </a:pPr>
            <a:r>
              <a:rPr lang="en-US" sz="1600" b="1" dirty="0">
                <a:solidFill>
                  <a:srgbClr val="158011"/>
                </a:solidFill>
                <a:latin typeface="MiSans" pitchFamily="34" charset="-122"/>
                <a:ea typeface="MiSans" pitchFamily="34" charset="-122"/>
                <a:cs typeface="MiSans" pitchFamily="34" charset="-120"/>
              </a:rPr>
              <a:t>5W法</a:t>
            </a:r>
            <a:endParaRPr lang="en-US" sz="1600" dirty="0"/>
          </a:p>
        </p:txBody>
      </p:sp>
      <p:sp>
        <p:nvSpPr>
          <p:cNvPr id="15" name="Text 5"/>
          <p:cNvSpPr/>
          <p:nvPr/>
        </p:nvSpPr>
        <p:spPr>
          <a:xfrm>
            <a:off x="9110345" y="2479675"/>
            <a:ext cx="1955800" cy="3156585"/>
          </a:xfrm>
          <a:prstGeom prst="rect">
            <a:avLst/>
          </a:prstGeom>
          <a:noFill/>
        </p:spPr>
        <p:txBody>
          <a:bodyPr wrap="square" lIns="0" tIns="0" rIns="0" bIns="0" rtlCol="0" anchor="t"/>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再以5W法锁定Who-What-Where-When-Why，确保目标修正既有数据支撑，又符合深层价值诉求。</a:t>
            </a:r>
            <a:endParaRPr lang="en-US" sz="1600" dirty="0"/>
          </a:p>
        </p:txBody>
      </p:sp>
      <p:sp>
        <p:nvSpPr>
          <p:cNvPr id="16" name="Text 6"/>
          <p:cNvSpPr/>
          <p:nvPr/>
        </p:nvSpPr>
        <p:spPr>
          <a:xfrm>
            <a:off x="9003030" y="1430655"/>
            <a:ext cx="734060" cy="368300"/>
          </a:xfrm>
          <a:prstGeom prst="rect">
            <a:avLst/>
          </a:prstGeom>
          <a:noFill/>
        </p:spPr>
        <p:txBody>
          <a:bodyPr wrap="square" lIns="91440" tIns="45720" rIns="91440" bIns="45720" rtlCol="0" anchor="t">
            <a:spAutoFit/>
          </a:bodyPr>
          <a:lstStyle/>
          <a:p>
            <a:pPr marL="0" indent="0" algn="ctr">
              <a:lnSpc>
                <a:spcPct val="100000"/>
              </a:lnSpc>
              <a:buNone/>
            </a:pPr>
            <a:r>
              <a:rPr lang="en-US" sz="2400" b="1" dirty="0">
                <a:solidFill>
                  <a:srgbClr val="FFFFFF"/>
                </a:solidFill>
                <a:latin typeface="MiSans" pitchFamily="34" charset="-122"/>
                <a:ea typeface="MiSans" pitchFamily="34" charset="-122"/>
                <a:cs typeface="MiSans" pitchFamily="34" charset="-120"/>
              </a:rPr>
              <a:t>04</a:t>
            </a:r>
            <a:endParaRPr lang="en-US" sz="1600" dirty="0"/>
          </a:p>
        </p:txBody>
      </p:sp>
      <p:sp>
        <p:nvSpPr>
          <p:cNvPr id="17" name="Text 7"/>
          <p:cNvSpPr/>
          <p:nvPr/>
        </p:nvSpPr>
        <p:spPr>
          <a:xfrm>
            <a:off x="4467225" y="1606550"/>
            <a:ext cx="1249045" cy="667385"/>
          </a:xfrm>
          <a:prstGeom prst="rect">
            <a:avLst/>
          </a:prstGeom>
          <a:noFill/>
        </p:spPr>
        <p:txBody>
          <a:bodyPr wrap="square" lIns="0" tIns="0" rIns="0" bIns="0" rtlCol="0" anchor="ctr"/>
          <a:lstStyle/>
          <a:p>
            <a:pPr marL="0" indent="0" algn="just">
              <a:lnSpc>
                <a:spcPct val="100000"/>
              </a:lnSpc>
              <a:buNone/>
            </a:pPr>
            <a:r>
              <a:rPr lang="en-US" sz="1600" b="1" dirty="0">
                <a:solidFill>
                  <a:srgbClr val="158011"/>
                </a:solidFill>
                <a:latin typeface="MiSans" pitchFamily="34" charset="-122"/>
                <a:ea typeface="MiSans" pitchFamily="34" charset="-122"/>
                <a:cs typeface="MiSans" pitchFamily="34" charset="-120"/>
              </a:rPr>
              <a:t>决策平衡单</a:t>
            </a:r>
            <a:endParaRPr lang="en-US" sz="1600" dirty="0"/>
          </a:p>
        </p:txBody>
      </p:sp>
      <p:sp>
        <p:nvSpPr>
          <p:cNvPr id="18" name="Text 8"/>
          <p:cNvSpPr/>
          <p:nvPr/>
        </p:nvSpPr>
        <p:spPr>
          <a:xfrm>
            <a:off x="3716655" y="2479675"/>
            <a:ext cx="1955800" cy="3156585"/>
          </a:xfrm>
          <a:prstGeom prst="rect">
            <a:avLst/>
          </a:prstGeom>
          <a:noFill/>
        </p:spPr>
        <p:txBody>
          <a:bodyPr wrap="square" lIns="0" tIns="0" rIns="0" bIns="0" rtlCol="0" anchor="t"/>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用决策平衡单量化新选项收益风险。</a:t>
            </a:r>
            <a:endParaRPr lang="en-US" sz="1600" dirty="0"/>
          </a:p>
        </p:txBody>
      </p:sp>
      <p:sp>
        <p:nvSpPr>
          <p:cNvPr id="19" name="Text 9"/>
          <p:cNvSpPr/>
          <p:nvPr/>
        </p:nvSpPr>
        <p:spPr>
          <a:xfrm>
            <a:off x="3627120" y="1412875"/>
            <a:ext cx="734060" cy="368300"/>
          </a:xfrm>
          <a:prstGeom prst="rect">
            <a:avLst/>
          </a:prstGeom>
          <a:noFill/>
        </p:spPr>
        <p:txBody>
          <a:bodyPr wrap="square" lIns="91440" tIns="45720" rIns="91440" bIns="45720" rtlCol="0" anchor="t">
            <a:spAutoFit/>
          </a:bodyPr>
          <a:lstStyle/>
          <a:p>
            <a:pPr marL="0" indent="0" algn="ctr">
              <a:lnSpc>
                <a:spcPct val="100000"/>
              </a:lnSpc>
              <a:buNone/>
            </a:pPr>
            <a:r>
              <a:rPr lang="en-US" sz="2400" b="1" dirty="0">
                <a:solidFill>
                  <a:srgbClr val="FFFFFF"/>
                </a:solidFill>
                <a:latin typeface="MiSans" pitchFamily="34" charset="-122"/>
                <a:ea typeface="MiSans" pitchFamily="34" charset="-122"/>
                <a:cs typeface="MiSans" pitchFamily="34" charset="-120"/>
              </a:rPr>
              <a:t>02</a:t>
            </a:r>
            <a:endParaRPr lang="en-US" sz="1600" dirty="0"/>
          </a:p>
        </p:txBody>
      </p:sp>
      <p:sp>
        <p:nvSpPr>
          <p:cNvPr id="20" name="Text 10"/>
          <p:cNvSpPr/>
          <p:nvPr/>
        </p:nvSpPr>
        <p:spPr>
          <a:xfrm>
            <a:off x="7164070" y="1606550"/>
            <a:ext cx="1249045" cy="667385"/>
          </a:xfrm>
          <a:prstGeom prst="rect">
            <a:avLst/>
          </a:prstGeom>
          <a:noFill/>
        </p:spPr>
        <p:txBody>
          <a:bodyPr wrap="square" lIns="0" tIns="0" rIns="0" bIns="0" rtlCol="0" anchor="ctr"/>
          <a:lstStyle/>
          <a:p>
            <a:pPr marL="0" indent="0" algn="just">
              <a:lnSpc>
                <a:spcPct val="100000"/>
              </a:lnSpc>
              <a:buNone/>
            </a:pPr>
            <a:r>
              <a:rPr lang="en-US" sz="1600" b="1" dirty="0">
                <a:solidFill>
                  <a:srgbClr val="158011"/>
                </a:solidFill>
                <a:latin typeface="MiSans" pitchFamily="34" charset="-122"/>
                <a:ea typeface="MiSans" pitchFamily="34" charset="-122"/>
                <a:cs typeface="MiSans" pitchFamily="34" charset="-120"/>
              </a:rPr>
              <a:t>CASVE循环</a:t>
            </a:r>
            <a:endParaRPr lang="en-US" sz="1600" dirty="0"/>
          </a:p>
        </p:txBody>
      </p:sp>
      <p:sp>
        <p:nvSpPr>
          <p:cNvPr id="21" name="Text 11"/>
          <p:cNvSpPr/>
          <p:nvPr/>
        </p:nvSpPr>
        <p:spPr>
          <a:xfrm>
            <a:off x="6413500" y="2479675"/>
            <a:ext cx="1955800" cy="3156585"/>
          </a:xfrm>
          <a:prstGeom prst="rect">
            <a:avLst/>
          </a:prstGeom>
          <a:noFill/>
        </p:spPr>
        <p:txBody>
          <a:bodyPr wrap="square" lIns="0" tIns="0" rIns="0" bIns="0" rtlCol="0" anchor="t"/>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以CASVE五步循环验证可行性。</a:t>
            </a:r>
            <a:endParaRPr lang="en-US" sz="1600" dirty="0"/>
          </a:p>
        </p:txBody>
      </p:sp>
      <p:sp>
        <p:nvSpPr>
          <p:cNvPr id="22" name="Text 12"/>
          <p:cNvSpPr/>
          <p:nvPr/>
        </p:nvSpPr>
        <p:spPr>
          <a:xfrm>
            <a:off x="6288405" y="1421765"/>
            <a:ext cx="734060" cy="368300"/>
          </a:xfrm>
          <a:prstGeom prst="rect">
            <a:avLst/>
          </a:prstGeom>
          <a:noFill/>
        </p:spPr>
        <p:txBody>
          <a:bodyPr wrap="square" lIns="91440" tIns="45720" rIns="91440" bIns="45720" rtlCol="0" anchor="t">
            <a:spAutoFit/>
          </a:bodyPr>
          <a:lstStyle/>
          <a:p>
            <a:pPr marL="0" indent="0" algn="ctr">
              <a:lnSpc>
                <a:spcPct val="100000"/>
              </a:lnSpc>
              <a:buNone/>
            </a:pPr>
            <a:r>
              <a:rPr lang="en-US" sz="2400" b="1" dirty="0">
                <a:solidFill>
                  <a:srgbClr val="FFFFFF"/>
                </a:solidFill>
                <a:latin typeface="MiSans" pitchFamily="34" charset="-122"/>
                <a:ea typeface="MiSans" pitchFamily="34" charset="-122"/>
                <a:cs typeface="MiSans" pitchFamily="34" charset="-120"/>
              </a:rPr>
              <a:t>03</a:t>
            </a:r>
            <a:endParaRPr lang="en-US" sz="16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12-d29gv24up1d2ae82kiq0.png"/>
          <p:cNvPicPr>
            <a:picLocks noChangeAspect="1"/>
          </p:cNvPicPr>
          <p:nvPr/>
        </p:nvPicPr>
        <p:blipFill>
          <a:blip r:embed="rId1"/>
          <a:stretch>
            <a:fillRect/>
          </a:stretch>
        </p:blipFill>
        <p:spPr>
          <a:xfrm>
            <a:off x="1349375" y="4881880"/>
            <a:ext cx="8466455" cy="1220470"/>
          </a:xfrm>
          <a:prstGeom prst="rect">
            <a:avLst/>
          </a:prstGeom>
        </p:spPr>
      </p:pic>
      <p:pic>
        <p:nvPicPr>
          <p:cNvPr id="3" name="Image 1" descr="https://test-kimi-img.moonshot.cn/pub/slides/slides_tmpl/image/25-08-06-16:17:12-d29gv24up1d2ae82kiq0.png"/>
          <p:cNvPicPr>
            <a:picLocks noChangeAspect="1"/>
          </p:cNvPicPr>
          <p:nvPr/>
        </p:nvPicPr>
        <p:blipFill>
          <a:blip r:embed="rId1"/>
          <a:stretch>
            <a:fillRect/>
          </a:stretch>
        </p:blipFill>
        <p:spPr>
          <a:xfrm flipH="1">
            <a:off x="2463165" y="3187065"/>
            <a:ext cx="8466455" cy="1220470"/>
          </a:xfrm>
          <a:prstGeom prst="rect">
            <a:avLst/>
          </a:prstGeom>
        </p:spPr>
      </p:pic>
      <p:pic>
        <p:nvPicPr>
          <p:cNvPr id="4" name="Image 2" descr="https://test-kimi-img.moonshot.cn/pub/slides/slides_tmpl/image/25-08-06-16:17:12-d29gv24up1d2ae82kiq0.png"/>
          <p:cNvPicPr>
            <a:picLocks noChangeAspect="1"/>
          </p:cNvPicPr>
          <p:nvPr/>
        </p:nvPicPr>
        <p:blipFill>
          <a:blip r:embed="rId1"/>
          <a:stretch>
            <a:fillRect/>
          </a:stretch>
        </p:blipFill>
        <p:spPr>
          <a:xfrm>
            <a:off x="1349375" y="1498600"/>
            <a:ext cx="8466455" cy="1220470"/>
          </a:xfrm>
          <a:prstGeom prst="rect">
            <a:avLst/>
          </a:prstGeom>
        </p:spPr>
      </p:pic>
      <p:pic>
        <p:nvPicPr>
          <p:cNvPr id="5" name="Image 3" descr="https://test-kimi-img.moonshot.cn/pub/slides/slides_tmpl/image/25-08-06-16:17:12-d29gv24up1d2ae82kir0.png"/>
          <p:cNvPicPr>
            <a:picLocks noChangeAspect="1"/>
          </p:cNvPicPr>
          <p:nvPr/>
        </p:nvPicPr>
        <p:blipFill>
          <a:blip r:embed="rId2"/>
          <a:stretch>
            <a:fillRect/>
          </a:stretch>
        </p:blipFill>
        <p:spPr>
          <a:xfrm>
            <a:off x="796290" y="1409700"/>
            <a:ext cx="1583690" cy="1426845"/>
          </a:xfrm>
          <a:prstGeom prst="rect">
            <a:avLst/>
          </a:prstGeom>
        </p:spPr>
      </p:pic>
      <p:sp>
        <p:nvSpPr>
          <p:cNvPr id="6" name="Text 0"/>
          <p:cNvSpPr/>
          <p:nvPr/>
        </p:nvSpPr>
        <p:spPr>
          <a:xfrm>
            <a:off x="933450" y="1698625"/>
            <a:ext cx="1232535" cy="1058545"/>
          </a:xfrm>
          <a:prstGeom prst="rect">
            <a:avLst/>
          </a:prstGeom>
          <a:noFill/>
        </p:spPr>
        <p:txBody>
          <a:bodyPr wrap="square" lIns="91440" tIns="45720" rIns="91440" bIns="45720" rtlCol="0" anchor="ctr"/>
          <a:lstStyle/>
          <a:p>
            <a:pPr marL="0" indent="0" algn="ctr">
              <a:lnSpc>
                <a:spcPct val="100000"/>
              </a:lnSpc>
              <a:buNone/>
            </a:pPr>
            <a:r>
              <a:rPr lang="en-US" sz="5500" b="1" dirty="0">
                <a:solidFill>
                  <a:srgbClr val="158011"/>
                </a:solidFill>
                <a:latin typeface="MiSans" pitchFamily="34" charset="-122"/>
                <a:ea typeface="MiSans" pitchFamily="34" charset="-122"/>
                <a:cs typeface="MiSans" pitchFamily="34" charset="-120"/>
              </a:rPr>
              <a:t>01</a:t>
            </a:r>
            <a:endParaRPr lang="en-US" sz="1600" dirty="0"/>
          </a:p>
        </p:txBody>
      </p:sp>
      <p:pic>
        <p:nvPicPr>
          <p:cNvPr id="7" name="Image 4" descr="https://test-kimi-img.moonshot.cn/pub/slides/slides_tmpl/image/25-08-06-16:17:12-d29gv24up1d2ae82kir0.png"/>
          <p:cNvPicPr>
            <a:picLocks noChangeAspect="1"/>
          </p:cNvPicPr>
          <p:nvPr/>
        </p:nvPicPr>
        <p:blipFill>
          <a:blip r:embed="rId2"/>
          <a:stretch>
            <a:fillRect/>
          </a:stretch>
        </p:blipFill>
        <p:spPr>
          <a:xfrm>
            <a:off x="9903460" y="3075305"/>
            <a:ext cx="1583690" cy="1426845"/>
          </a:xfrm>
          <a:prstGeom prst="rect">
            <a:avLst/>
          </a:prstGeom>
        </p:spPr>
      </p:pic>
      <p:sp>
        <p:nvSpPr>
          <p:cNvPr id="8" name="Text 1"/>
          <p:cNvSpPr/>
          <p:nvPr/>
        </p:nvSpPr>
        <p:spPr>
          <a:xfrm>
            <a:off x="2461895" y="1654175"/>
            <a:ext cx="6985635" cy="266700"/>
          </a:xfrm>
          <a:prstGeom prst="rect">
            <a:avLst/>
          </a:prstGeom>
          <a:noFill/>
        </p:spPr>
        <p:txBody>
          <a:bodyPr wrap="square" lIns="91440" tIns="45720" rIns="91440" bIns="45720" rtlCol="0" anchor="ctr">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行业技术革新或并购可能关闭原晋升通道，亦会催生新岗位。</a:t>
            </a:r>
            <a:endParaRPr lang="en-US" sz="1600" dirty="0"/>
          </a:p>
        </p:txBody>
      </p:sp>
      <p:sp>
        <p:nvSpPr>
          <p:cNvPr id="9" name="Text 2"/>
          <p:cNvSpPr/>
          <p:nvPr/>
        </p:nvSpPr>
        <p:spPr>
          <a:xfrm>
            <a:off x="2461895" y="1151890"/>
            <a:ext cx="6983730" cy="311150"/>
          </a:xfrm>
          <a:prstGeom prst="rect">
            <a:avLst/>
          </a:prstGeom>
          <a:noFill/>
        </p:spPr>
        <p:txBody>
          <a:bodyPr wrap="square" lIns="91440" tIns="45720" rIns="91440" bIns="45720" rtlCol="0" anchor="ctr">
            <a:spAutoFit/>
          </a:bodyPr>
          <a:lstStyle/>
          <a:p>
            <a:pPr marL="0" indent="0" algn="l">
              <a:lnSpc>
                <a:spcPct val="100000"/>
              </a:lnSpc>
              <a:buNone/>
            </a:pPr>
            <a:r>
              <a:rPr lang="en-US" sz="2000" dirty="0">
                <a:solidFill>
                  <a:srgbClr val="158011"/>
                </a:solidFill>
                <a:latin typeface="MiSans" pitchFamily="34" charset="-122"/>
                <a:ea typeface="MiSans" pitchFamily="34" charset="-122"/>
                <a:cs typeface="MiSans" pitchFamily="34" charset="-120"/>
              </a:rPr>
              <a:t>行业革新</a:t>
            </a:r>
            <a:endParaRPr lang="en-US" sz="1600" dirty="0"/>
          </a:p>
        </p:txBody>
      </p:sp>
      <p:sp>
        <p:nvSpPr>
          <p:cNvPr id="10" name="Text 3"/>
          <p:cNvSpPr/>
          <p:nvPr/>
        </p:nvSpPr>
        <p:spPr>
          <a:xfrm>
            <a:off x="10155555" y="3302635"/>
            <a:ext cx="1072515" cy="839788"/>
          </a:xfrm>
          <a:prstGeom prst="rect">
            <a:avLst/>
          </a:prstGeom>
          <a:noFill/>
        </p:spPr>
        <p:txBody>
          <a:bodyPr wrap="square" lIns="91440" tIns="45720" rIns="91440" bIns="45720" rtlCol="0" anchor="ctr">
            <a:spAutoFit/>
          </a:bodyPr>
          <a:lstStyle/>
          <a:p>
            <a:pPr marL="0" indent="0" algn="ctr">
              <a:lnSpc>
                <a:spcPct val="100000"/>
              </a:lnSpc>
              <a:buNone/>
            </a:pPr>
            <a:r>
              <a:rPr lang="en-US" sz="5500" b="1" dirty="0">
                <a:solidFill>
                  <a:srgbClr val="158011"/>
                </a:solidFill>
                <a:latin typeface="MiSans" pitchFamily="34" charset="-122"/>
                <a:ea typeface="MiSans" pitchFamily="34" charset="-122"/>
                <a:cs typeface="MiSans" pitchFamily="34" charset="-120"/>
              </a:rPr>
              <a:t>02</a:t>
            </a:r>
            <a:endParaRPr lang="en-US" sz="1600" dirty="0"/>
          </a:p>
        </p:txBody>
      </p:sp>
      <p:sp>
        <p:nvSpPr>
          <p:cNvPr id="11" name="Text 4"/>
          <p:cNvSpPr/>
          <p:nvPr/>
        </p:nvSpPr>
        <p:spPr>
          <a:xfrm>
            <a:off x="2830195" y="3324860"/>
            <a:ext cx="6985635" cy="266700"/>
          </a:xfrm>
          <a:prstGeom prst="rect">
            <a:avLst/>
          </a:prstGeom>
          <a:noFill/>
        </p:spPr>
        <p:txBody>
          <a:bodyPr wrap="square" lIns="91440" tIns="45720" rIns="91440" bIns="45720" rtlCol="0" anchor="ctr">
            <a:spAutoFit/>
          </a:bodyPr>
          <a:lstStyle/>
          <a:p>
            <a:pPr marL="0" indent="0" algn="r">
              <a:lnSpc>
                <a:spcPct val="130000"/>
              </a:lnSpc>
              <a:buNone/>
            </a:pPr>
            <a:r>
              <a:rPr lang="en-US" sz="1400" dirty="0">
                <a:solidFill>
                  <a:srgbClr val="000000"/>
                </a:solidFill>
                <a:latin typeface="MiSans" pitchFamily="34" charset="-122"/>
                <a:ea typeface="MiSans" pitchFamily="34" charset="-122"/>
                <a:cs typeface="MiSans" pitchFamily="34" charset="-120"/>
              </a:rPr>
              <a:t>个人能力提升或短板暴露，需要切换赛道或补强弱项。</a:t>
            </a:r>
            <a:endParaRPr lang="en-US" sz="1600" dirty="0"/>
          </a:p>
        </p:txBody>
      </p:sp>
      <p:pic>
        <p:nvPicPr>
          <p:cNvPr id="12" name="Image 5" descr="https://test-kimi-img.moonshot.cn/pub/slides/slides_tmpl/image/25-08-06-16:17:12-d29gv24up1d2ae82kir0.png"/>
          <p:cNvPicPr>
            <a:picLocks noChangeAspect="1"/>
          </p:cNvPicPr>
          <p:nvPr/>
        </p:nvPicPr>
        <p:blipFill>
          <a:blip r:embed="rId2"/>
          <a:stretch>
            <a:fillRect/>
          </a:stretch>
        </p:blipFill>
        <p:spPr>
          <a:xfrm>
            <a:off x="840740" y="4779010"/>
            <a:ext cx="1583690" cy="1426845"/>
          </a:xfrm>
          <a:prstGeom prst="rect">
            <a:avLst/>
          </a:prstGeom>
        </p:spPr>
      </p:pic>
      <p:sp>
        <p:nvSpPr>
          <p:cNvPr id="13" name="Text 5"/>
          <p:cNvSpPr/>
          <p:nvPr/>
        </p:nvSpPr>
        <p:spPr>
          <a:xfrm>
            <a:off x="2832100" y="2822575"/>
            <a:ext cx="6983730" cy="311150"/>
          </a:xfrm>
          <a:prstGeom prst="rect">
            <a:avLst/>
          </a:prstGeom>
          <a:noFill/>
        </p:spPr>
        <p:txBody>
          <a:bodyPr wrap="square" lIns="91440" tIns="45720" rIns="91440" bIns="45720" rtlCol="0" anchor="ctr">
            <a:spAutoFit/>
          </a:bodyPr>
          <a:lstStyle/>
          <a:p>
            <a:pPr marL="0" indent="0" algn="r">
              <a:lnSpc>
                <a:spcPct val="100000"/>
              </a:lnSpc>
              <a:buNone/>
            </a:pPr>
            <a:r>
              <a:rPr lang="en-US" sz="2000" dirty="0">
                <a:solidFill>
                  <a:srgbClr val="158011"/>
                </a:solidFill>
                <a:latin typeface="MiSans" pitchFamily="34" charset="-122"/>
                <a:ea typeface="MiSans" pitchFamily="34" charset="-122"/>
                <a:cs typeface="MiSans" pitchFamily="34" charset="-120"/>
              </a:rPr>
              <a:t>能力短板</a:t>
            </a:r>
            <a:endParaRPr lang="en-US" sz="1600" dirty="0"/>
          </a:p>
        </p:txBody>
      </p:sp>
      <p:sp>
        <p:nvSpPr>
          <p:cNvPr id="14" name="Text 6"/>
          <p:cNvSpPr/>
          <p:nvPr/>
        </p:nvSpPr>
        <p:spPr>
          <a:xfrm>
            <a:off x="1076325" y="5008880"/>
            <a:ext cx="1072515" cy="839788"/>
          </a:xfrm>
          <a:prstGeom prst="rect">
            <a:avLst/>
          </a:prstGeom>
          <a:noFill/>
        </p:spPr>
        <p:txBody>
          <a:bodyPr wrap="square" lIns="91440" tIns="45720" rIns="91440" bIns="45720" rtlCol="0" anchor="ctr">
            <a:spAutoFit/>
          </a:bodyPr>
          <a:lstStyle/>
          <a:p>
            <a:pPr marL="0" indent="0" algn="ctr">
              <a:lnSpc>
                <a:spcPct val="100000"/>
              </a:lnSpc>
              <a:buNone/>
            </a:pPr>
            <a:r>
              <a:rPr lang="en-US" sz="5500" b="1" dirty="0">
                <a:solidFill>
                  <a:srgbClr val="158011"/>
                </a:solidFill>
                <a:latin typeface="MiSans" pitchFamily="34" charset="-122"/>
                <a:ea typeface="MiSans" pitchFamily="34" charset="-122"/>
                <a:cs typeface="MiSans" pitchFamily="34" charset="-120"/>
              </a:rPr>
              <a:t>03</a:t>
            </a:r>
            <a:endParaRPr lang="en-US" sz="1600" dirty="0"/>
          </a:p>
        </p:txBody>
      </p:sp>
      <p:sp>
        <p:nvSpPr>
          <p:cNvPr id="15" name="Text 7"/>
          <p:cNvSpPr/>
          <p:nvPr/>
        </p:nvSpPr>
        <p:spPr>
          <a:xfrm>
            <a:off x="2461895" y="4995545"/>
            <a:ext cx="6985635" cy="266700"/>
          </a:xfrm>
          <a:prstGeom prst="rect">
            <a:avLst/>
          </a:prstGeom>
          <a:noFill/>
        </p:spPr>
        <p:txBody>
          <a:bodyPr wrap="square" lIns="91440" tIns="45720" rIns="91440" bIns="45720" rtlCol="0" anchor="ctr">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家庭责任如育儿、赡养则对地点、时间弹性提出新要求。</a:t>
            </a:r>
            <a:endParaRPr lang="en-US" sz="1600" dirty="0"/>
          </a:p>
        </p:txBody>
      </p:sp>
      <p:sp>
        <p:nvSpPr>
          <p:cNvPr id="16" name="Text 8"/>
          <p:cNvSpPr/>
          <p:nvPr/>
        </p:nvSpPr>
        <p:spPr>
          <a:xfrm>
            <a:off x="2461895" y="4493260"/>
            <a:ext cx="6983730" cy="311150"/>
          </a:xfrm>
          <a:prstGeom prst="rect">
            <a:avLst/>
          </a:prstGeom>
          <a:noFill/>
        </p:spPr>
        <p:txBody>
          <a:bodyPr wrap="square" lIns="91440" tIns="45720" rIns="91440" bIns="45720" rtlCol="0" anchor="ctr">
            <a:spAutoFit/>
          </a:bodyPr>
          <a:lstStyle/>
          <a:p>
            <a:pPr marL="0" indent="0" algn="l">
              <a:lnSpc>
                <a:spcPct val="100000"/>
              </a:lnSpc>
              <a:buNone/>
            </a:pPr>
            <a:r>
              <a:rPr lang="en-US" sz="2000" dirty="0">
                <a:solidFill>
                  <a:srgbClr val="158011"/>
                </a:solidFill>
                <a:latin typeface="MiSans" pitchFamily="34" charset="-122"/>
                <a:ea typeface="MiSans" pitchFamily="34" charset="-122"/>
                <a:cs typeface="MiSans" pitchFamily="34" charset="-120"/>
              </a:rPr>
              <a:t>家庭责任</a:t>
            </a:r>
            <a:endParaRPr lang="en-US" sz="1600" dirty="0"/>
          </a:p>
        </p:txBody>
      </p:sp>
      <p:sp>
        <p:nvSpPr>
          <p:cNvPr id="17" name="Text 9"/>
          <p:cNvSpPr/>
          <p:nvPr/>
        </p:nvSpPr>
        <p:spPr>
          <a:xfrm>
            <a:off x="582930" y="211455"/>
            <a:ext cx="10151745" cy="482600"/>
          </a:xfrm>
          <a:prstGeom prst="rect">
            <a:avLst/>
          </a:prstGeom>
          <a:noFill/>
        </p:spPr>
        <p:txBody>
          <a:bodyPr wrap="square" lIns="91440" tIns="45720" rIns="91440" bIns="45720" rtlCol="0" anchor="ctr">
            <a:spAutoFit/>
          </a:bodyPr>
          <a:lstStyle/>
          <a:p>
            <a:pPr marL="0" indent="0" algn="l">
              <a:lnSpc>
                <a:spcPct val="100000"/>
              </a:lnSpc>
              <a:buNone/>
            </a:pPr>
            <a:r>
              <a:rPr lang="en-US" sz="3200" b="1" dirty="0">
                <a:solidFill>
                  <a:srgbClr val="000000"/>
                </a:solidFill>
                <a:latin typeface="MiSans" pitchFamily="34" charset="-122"/>
                <a:ea typeface="MiSans" pitchFamily="34" charset="-122"/>
                <a:cs typeface="MiSans" pitchFamily="34" charset="-120"/>
              </a:rPr>
              <a:t>路径修正三动因：行业能力家庭</a:t>
            </a:r>
            <a:endParaRPr lang="en-US" sz="1600" dirty="0"/>
          </a:p>
        </p:txBody>
      </p:sp>
      <p:pic>
        <p:nvPicPr>
          <p:cNvPr id="18" name="Image 6" descr="https://test-kimi-img.moonshot.cn/pub/slides/slides_tmpl/image/25-08-06-16:17:02-d29guvkup1d2ae82khq0.png"/>
          <p:cNvPicPr>
            <a:picLocks noChangeAspect="1"/>
          </p:cNvPicPr>
          <p:nvPr/>
        </p:nvPicPr>
        <p:blipFill>
          <a:blip r:embed="rId3"/>
          <a:stretch>
            <a:fillRect/>
          </a:stretch>
        </p:blipFill>
        <p:spPr>
          <a:xfrm rot="16200000">
            <a:off x="-284480" y="275590"/>
            <a:ext cx="1076325" cy="539750"/>
          </a:xfrm>
          <a:prstGeom prst="rect">
            <a:avLst/>
          </a:prstGeom>
        </p:spPr>
      </p:pic>
      <p:pic>
        <p:nvPicPr>
          <p:cNvPr id="19" name="Image 7" descr="https://test-kimi-img.moonshot.cn/pub/slides/slides_tmpl/image/25-08-06-16:17:02-d29guvkup1d2ae82khrg.png"/>
          <p:cNvPicPr>
            <a:picLocks noChangeAspect="1"/>
          </p:cNvPicPr>
          <p:nvPr/>
        </p:nvPicPr>
        <p:blipFill>
          <a:blip r:embed="rId4">
            <a:alphaModFix amt="80000"/>
          </a:blip>
          <a:stretch>
            <a:fillRect/>
          </a:stretch>
        </p:blipFill>
        <p:spPr>
          <a:xfrm>
            <a:off x="204470" y="-62865"/>
            <a:ext cx="386080" cy="386080"/>
          </a:xfrm>
          <a:prstGeom prst="rect">
            <a:avLst/>
          </a:prstGeom>
        </p:spPr>
      </p:pic>
      <p:pic>
        <p:nvPicPr>
          <p:cNvPr id="20" name="Image 8" descr="https://test-kimi-img.moonshot.cn/pub/slides/slides_tmpl/image/25-08-06-16:17:02-d29guvkup1d2ae82khrg.png"/>
          <p:cNvPicPr>
            <a:picLocks noChangeAspect="1"/>
          </p:cNvPicPr>
          <p:nvPr/>
        </p:nvPicPr>
        <p:blipFill>
          <a:blip r:embed="rId4"/>
          <a:stretch>
            <a:fillRect/>
          </a:stretch>
        </p:blipFill>
        <p:spPr>
          <a:xfrm>
            <a:off x="11467465" y="6457315"/>
            <a:ext cx="791845" cy="791845"/>
          </a:xfrm>
          <a:prstGeom prst="rect">
            <a:avLst/>
          </a:prstGeom>
        </p:spPr>
      </p:pic>
      <p:pic>
        <p:nvPicPr>
          <p:cNvPr id="21" name="Image 9" descr="https://test-kimi-img.moonshot.cn/pub/slides/slides_tmpl/image/25-08-06-16:17:02-d29guvkup1d2ae82khq0.png"/>
          <p:cNvPicPr>
            <a:picLocks noChangeAspect="1"/>
          </p:cNvPicPr>
          <p:nvPr/>
        </p:nvPicPr>
        <p:blipFill>
          <a:blip r:embed="rId3"/>
          <a:stretch>
            <a:fillRect/>
          </a:stretch>
        </p:blipFill>
        <p:spPr>
          <a:xfrm rot="10800000">
            <a:off x="10359390" y="6102350"/>
            <a:ext cx="1542415" cy="773430"/>
          </a:xfrm>
          <a:prstGeom prst="rect">
            <a:avLst/>
          </a:prstGeom>
        </p:spPr>
      </p:pic>
      <p:pic>
        <p:nvPicPr>
          <p:cNvPr id="22" name="Image 10" descr="https://test-kimi-img.moonshot.cn/pub/slides/slides_tmpl/image/25-08-06-16:17:02-d29guvkup1d2ae82khu0.png"/>
          <p:cNvPicPr>
            <a:picLocks noChangeAspect="1"/>
          </p:cNvPicPr>
          <p:nvPr/>
        </p:nvPicPr>
        <p:blipFill>
          <a:blip r:embed="rId5"/>
          <a:stretch>
            <a:fillRect/>
          </a:stretch>
        </p:blipFill>
        <p:spPr>
          <a:xfrm rot="19020000">
            <a:off x="10668000" y="1257935"/>
            <a:ext cx="515620" cy="515620"/>
          </a:xfrm>
          <a:prstGeom prst="rect">
            <a:avLst/>
          </a:prstGeom>
        </p:spPr>
      </p:pic>
      <p:pic>
        <p:nvPicPr>
          <p:cNvPr id="23" name="Image 11" descr="https://test-kimi-img.moonshot.cn/pub/slides/slides_tmpl/image/25-08-06-16:17:02-d29guvkup1d2ae82khrg.png"/>
          <p:cNvPicPr>
            <a:picLocks noChangeAspect="1"/>
          </p:cNvPicPr>
          <p:nvPr/>
        </p:nvPicPr>
        <p:blipFill>
          <a:blip r:embed="rId4">
            <a:alphaModFix amt="80000"/>
          </a:blip>
          <a:stretch>
            <a:fillRect/>
          </a:stretch>
        </p:blipFill>
        <p:spPr>
          <a:xfrm>
            <a:off x="1787525" y="3957320"/>
            <a:ext cx="253365" cy="253365"/>
          </a:xfrm>
          <a:prstGeom prst="rect">
            <a:avLst/>
          </a:prstGeom>
        </p:spPr>
      </p:pic>
      <p:pic>
        <p:nvPicPr>
          <p:cNvPr id="24" name="Image 12" descr="https://test-kimi-img.moonshot.cn/pub/slides/slides_tmpl/image/25-08-06-16:17:02-d29guvkup1d2ae82khrg.png"/>
          <p:cNvPicPr>
            <a:picLocks noChangeAspect="1"/>
          </p:cNvPicPr>
          <p:nvPr/>
        </p:nvPicPr>
        <p:blipFill>
          <a:blip r:embed="rId4">
            <a:alphaModFix amt="80000"/>
          </a:blip>
          <a:stretch>
            <a:fillRect/>
          </a:stretch>
        </p:blipFill>
        <p:spPr>
          <a:xfrm>
            <a:off x="541020" y="2988945"/>
            <a:ext cx="440055" cy="44005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7g.png"/>
          <p:cNvPicPr>
            <a:picLocks noChangeAspect="1"/>
          </p:cNvPicPr>
          <p:nvPr/>
        </p:nvPicPr>
        <p:blipFill>
          <a:blip r:embed="rId1"/>
          <a:stretch>
            <a:fillRect/>
          </a:stretch>
        </p:blipFill>
        <p:spPr>
          <a:xfrm rot="5400000" flipV="1">
            <a:off x="-2299335" y="4156710"/>
            <a:ext cx="5580380" cy="89535"/>
          </a:xfrm>
          <a:prstGeom prst="rect">
            <a:avLst/>
          </a:prstGeom>
        </p:spPr>
      </p:pic>
      <p:pic>
        <p:nvPicPr>
          <p:cNvPr id="3" name="Image 1" descr="https://test-kimi-img.moonshot.cn/pub/slides/slides_tmpl/image/25-08-06-16:17:12-d29gv24up1d2ae82kirg.png"/>
          <p:cNvPicPr>
            <a:picLocks noChangeAspect="1"/>
          </p:cNvPicPr>
          <p:nvPr/>
        </p:nvPicPr>
        <p:blipFill>
          <a:blip r:embed="rId2"/>
          <a:stretch>
            <a:fillRect/>
          </a:stretch>
        </p:blipFill>
        <p:spPr>
          <a:xfrm>
            <a:off x="1095375" y="2530475"/>
            <a:ext cx="9961880" cy="3552825"/>
          </a:xfrm>
          <a:prstGeom prst="rect">
            <a:avLst/>
          </a:prstGeom>
        </p:spPr>
      </p:pic>
      <p:pic>
        <p:nvPicPr>
          <p:cNvPr id="4" name="Image 2" descr="https://test-kimi-img.moonshot.cn/pub/slides/slides_tmpl/image/25-08-06-16:17:12-d29gv24up1d2ae82kipg.png"/>
          <p:cNvPicPr>
            <a:picLocks noChangeAspect="1"/>
          </p:cNvPicPr>
          <p:nvPr/>
        </p:nvPicPr>
        <p:blipFill>
          <a:blip r:embed="rId3"/>
          <a:stretch>
            <a:fillRect/>
          </a:stretch>
        </p:blipFill>
        <p:spPr>
          <a:xfrm>
            <a:off x="0" y="2540"/>
            <a:ext cx="12192000" cy="1831340"/>
          </a:xfrm>
          <a:prstGeom prst="rect">
            <a:avLst/>
          </a:prstGeom>
        </p:spPr>
      </p:pic>
      <p:pic>
        <p:nvPicPr>
          <p:cNvPr id="5" name="Image 3" descr="https://test-kimi-img.moonshot.cn/pub/slides/slides_tmpl/image/25-08-06-16:17:12-d29gv24up1d2ae82kip0.png"/>
          <p:cNvPicPr>
            <a:picLocks noChangeAspect="1"/>
          </p:cNvPicPr>
          <p:nvPr/>
        </p:nvPicPr>
        <p:blipFill>
          <a:blip r:embed="rId4"/>
          <a:stretch>
            <a:fillRect/>
          </a:stretch>
        </p:blipFill>
        <p:spPr>
          <a:xfrm>
            <a:off x="606425" y="293370"/>
            <a:ext cx="1395730" cy="450850"/>
          </a:xfrm>
          <a:prstGeom prst="rect">
            <a:avLst/>
          </a:prstGeom>
        </p:spPr>
      </p:pic>
      <p:sp>
        <p:nvSpPr>
          <p:cNvPr id="6" name="Text 0"/>
          <p:cNvSpPr/>
          <p:nvPr/>
        </p:nvSpPr>
        <p:spPr>
          <a:xfrm>
            <a:off x="443865" y="756920"/>
            <a:ext cx="9567545" cy="482600"/>
          </a:xfrm>
          <a:prstGeom prst="rect">
            <a:avLst/>
          </a:prstGeom>
          <a:noFill/>
        </p:spPr>
        <p:txBody>
          <a:bodyPr wrap="square" lIns="91440" tIns="45720" rIns="91440" bIns="45720" rtlCol="0" anchor="ctr">
            <a:spAutoFit/>
          </a:bodyPr>
          <a:lstStyle/>
          <a:p>
            <a:pPr marL="0" indent="0" algn="l">
              <a:lnSpc>
                <a:spcPct val="100000"/>
              </a:lnSpc>
              <a:buNone/>
            </a:pPr>
            <a:r>
              <a:rPr lang="en-US" sz="3200" b="1" dirty="0">
                <a:solidFill>
                  <a:srgbClr val="FFFFFF"/>
                </a:solidFill>
                <a:latin typeface="MiSans" pitchFamily="34" charset="-122"/>
                <a:ea typeface="MiSans" pitchFamily="34" charset="-122"/>
                <a:cs typeface="MiSans" pitchFamily="34" charset="-120"/>
              </a:rPr>
              <a:t>修正策略：学习实践网络三联动</a:t>
            </a:r>
            <a:endParaRPr lang="en-US" sz="1600" dirty="0"/>
          </a:p>
        </p:txBody>
      </p:sp>
      <p:sp>
        <p:nvSpPr>
          <p:cNvPr id="7" name="Shape 1"/>
          <p:cNvSpPr/>
          <p:nvPr/>
        </p:nvSpPr>
        <p:spPr>
          <a:xfrm>
            <a:off x="351790" y="191770"/>
            <a:ext cx="76200" cy="1282065"/>
          </a:xfrm>
          <a:prstGeom prst="rect">
            <a:avLst/>
          </a:prstGeom>
          <a:solidFill>
            <a:srgbClr val="FFFFFF"/>
          </a:solidFill>
        </p:spPr>
      </p:sp>
      <p:sp>
        <p:nvSpPr>
          <p:cNvPr id="8" name="Text 2"/>
          <p:cNvSpPr/>
          <p:nvPr/>
        </p:nvSpPr>
        <p:spPr>
          <a:xfrm>
            <a:off x="351790" y="191770"/>
            <a:ext cx="76200" cy="128206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9" name="Text 3"/>
          <p:cNvSpPr/>
          <p:nvPr/>
        </p:nvSpPr>
        <p:spPr>
          <a:xfrm>
            <a:off x="1224280" y="3368675"/>
            <a:ext cx="2781300" cy="533400"/>
          </a:xfrm>
          <a:prstGeom prst="rect">
            <a:avLst/>
          </a:prstGeom>
          <a:noFill/>
        </p:spPr>
        <p:txBody>
          <a:bodyPr wrap="square" lIns="91440" tIns="45720" rIns="91440" bIns="45720" rtlCol="0" anchor="ctr">
            <a:spAutoFit/>
          </a:bodyPr>
          <a:lstStyle/>
          <a:p>
            <a:pPr marL="0" indent="0" algn="just">
              <a:lnSpc>
                <a:spcPct val="130000"/>
              </a:lnSpc>
              <a:buNone/>
            </a:pPr>
            <a:r>
              <a:rPr lang="en-US" sz="1400" dirty="0">
                <a:solidFill>
                  <a:srgbClr val="FFFFFF"/>
                </a:solidFill>
                <a:latin typeface="MiSans" pitchFamily="34" charset="-122"/>
                <a:ea typeface="MiSans" pitchFamily="34" charset="-122"/>
                <a:cs typeface="MiSans" pitchFamily="34" charset="-120"/>
              </a:rPr>
              <a:t>调整学习计划补充新课程、证书与项目。</a:t>
            </a:r>
            <a:endParaRPr lang="en-US" sz="1600" dirty="0"/>
          </a:p>
        </p:txBody>
      </p:sp>
      <p:sp>
        <p:nvSpPr>
          <p:cNvPr id="10" name="Text 4"/>
          <p:cNvSpPr/>
          <p:nvPr/>
        </p:nvSpPr>
        <p:spPr>
          <a:xfrm>
            <a:off x="1224280" y="2650490"/>
            <a:ext cx="2782570" cy="706755"/>
          </a:xfrm>
          <a:prstGeom prst="rect">
            <a:avLst/>
          </a:prstGeom>
          <a:noFill/>
        </p:spPr>
        <p:txBody>
          <a:bodyPr wrap="square" lIns="91440" tIns="45720" rIns="91440" bIns="45720" rtlCol="0" anchor="ctr"/>
          <a:lstStyle/>
          <a:p>
            <a:pPr marL="0" indent="0" algn="just">
              <a:lnSpc>
                <a:spcPct val="100000"/>
              </a:lnSpc>
              <a:buNone/>
            </a:pPr>
            <a:r>
              <a:rPr lang="en-US" sz="2000" dirty="0">
                <a:solidFill>
                  <a:srgbClr val="FFFFFF"/>
                </a:solidFill>
                <a:latin typeface="MiSans" pitchFamily="34" charset="-122"/>
                <a:ea typeface="MiSans" pitchFamily="34" charset="-122"/>
                <a:cs typeface="MiSans" pitchFamily="34" charset="-120"/>
              </a:rPr>
              <a:t>学习计划</a:t>
            </a:r>
            <a:endParaRPr lang="en-US" sz="1600" dirty="0"/>
          </a:p>
        </p:txBody>
      </p:sp>
      <p:sp>
        <p:nvSpPr>
          <p:cNvPr id="11" name="Text 5"/>
          <p:cNvSpPr/>
          <p:nvPr/>
        </p:nvSpPr>
        <p:spPr>
          <a:xfrm>
            <a:off x="8158480" y="3368675"/>
            <a:ext cx="2781300" cy="800100"/>
          </a:xfrm>
          <a:prstGeom prst="rect">
            <a:avLst/>
          </a:prstGeom>
          <a:noFill/>
        </p:spPr>
        <p:txBody>
          <a:bodyPr wrap="square" lIns="91440" tIns="45720" rIns="91440" bIns="45720" rtlCol="0" anchor="ctr">
            <a:spAutoFit/>
          </a:bodyPr>
          <a:lstStyle/>
          <a:p>
            <a:pPr marL="0" indent="0" algn="just">
              <a:lnSpc>
                <a:spcPct val="130000"/>
              </a:lnSpc>
              <a:buNone/>
            </a:pPr>
            <a:r>
              <a:rPr lang="en-US" sz="1400" dirty="0">
                <a:solidFill>
                  <a:srgbClr val="FFFFFF"/>
                </a:solidFill>
                <a:latin typeface="MiSans" pitchFamily="34" charset="-122"/>
                <a:ea typeface="MiSans" pitchFamily="34" charset="-122"/>
                <a:cs typeface="MiSans" pitchFamily="34" charset="-120"/>
              </a:rPr>
              <a:t>建立新人际网络进入行业社群、研讨会、线上社区以获得内推与前沿信息。</a:t>
            </a:r>
            <a:endParaRPr lang="en-US" sz="1600" dirty="0"/>
          </a:p>
        </p:txBody>
      </p:sp>
      <p:sp>
        <p:nvSpPr>
          <p:cNvPr id="12" name="Text 6"/>
          <p:cNvSpPr/>
          <p:nvPr/>
        </p:nvSpPr>
        <p:spPr>
          <a:xfrm>
            <a:off x="8158480" y="2650490"/>
            <a:ext cx="2782570" cy="706755"/>
          </a:xfrm>
          <a:prstGeom prst="rect">
            <a:avLst/>
          </a:prstGeom>
          <a:noFill/>
        </p:spPr>
        <p:txBody>
          <a:bodyPr wrap="square" lIns="91440" tIns="45720" rIns="91440" bIns="45720" rtlCol="0" anchor="ctr"/>
          <a:lstStyle/>
          <a:p>
            <a:pPr marL="0" indent="0" algn="just">
              <a:lnSpc>
                <a:spcPct val="100000"/>
              </a:lnSpc>
              <a:buNone/>
            </a:pPr>
            <a:r>
              <a:rPr lang="en-US" sz="2000" dirty="0">
                <a:solidFill>
                  <a:srgbClr val="FFFFFF"/>
                </a:solidFill>
                <a:latin typeface="MiSans" pitchFamily="34" charset="-122"/>
                <a:ea typeface="MiSans" pitchFamily="34" charset="-122"/>
                <a:cs typeface="MiSans" pitchFamily="34" charset="-120"/>
              </a:rPr>
              <a:t>人际网络</a:t>
            </a:r>
            <a:endParaRPr lang="en-US" sz="1600" dirty="0"/>
          </a:p>
        </p:txBody>
      </p:sp>
      <p:pic>
        <p:nvPicPr>
          <p:cNvPr id="13" name="Image 4" descr="https://test-kimi-img.moonshot.cn/pub/slides/slides_tmpl/image/25-08-06-16:17:12-d29gv24up1d2ae82kiqg.png"/>
          <p:cNvPicPr>
            <a:picLocks noChangeAspect="1"/>
          </p:cNvPicPr>
          <p:nvPr/>
        </p:nvPicPr>
        <p:blipFill>
          <a:blip r:embed="rId5"/>
          <a:stretch>
            <a:fillRect/>
          </a:stretch>
        </p:blipFill>
        <p:spPr>
          <a:xfrm>
            <a:off x="4166870" y="2011680"/>
            <a:ext cx="3883025" cy="4512945"/>
          </a:xfrm>
          <a:prstGeom prst="rect">
            <a:avLst/>
          </a:prstGeom>
        </p:spPr>
      </p:pic>
      <p:sp>
        <p:nvSpPr>
          <p:cNvPr id="14" name="Text 7"/>
          <p:cNvSpPr/>
          <p:nvPr/>
        </p:nvSpPr>
        <p:spPr>
          <a:xfrm>
            <a:off x="4716780" y="3013075"/>
            <a:ext cx="2781300" cy="533400"/>
          </a:xfrm>
          <a:prstGeom prst="rect">
            <a:avLst/>
          </a:prstGeom>
          <a:noFill/>
        </p:spPr>
        <p:txBody>
          <a:bodyPr wrap="square" lIns="91440" tIns="45720" rIns="91440" bIns="45720" rtlCol="0" anchor="ctr">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拓展实践渠道通过实习、竞赛、创业获取新领域经验。</a:t>
            </a:r>
            <a:endParaRPr lang="en-US" sz="1600" dirty="0"/>
          </a:p>
        </p:txBody>
      </p:sp>
      <p:sp>
        <p:nvSpPr>
          <p:cNvPr id="15" name="Text 8"/>
          <p:cNvSpPr/>
          <p:nvPr/>
        </p:nvSpPr>
        <p:spPr>
          <a:xfrm>
            <a:off x="4716780" y="2294890"/>
            <a:ext cx="2782570" cy="706755"/>
          </a:xfrm>
          <a:prstGeom prst="rect">
            <a:avLst/>
          </a:prstGeom>
          <a:noFill/>
        </p:spPr>
        <p:txBody>
          <a:bodyPr wrap="square" lIns="91440" tIns="45720" rIns="91440" bIns="45720" rtlCol="0" anchor="ctr"/>
          <a:lstStyle/>
          <a:p>
            <a:pPr marL="0" indent="0" algn="just">
              <a:lnSpc>
                <a:spcPct val="100000"/>
              </a:lnSpc>
              <a:buNone/>
            </a:pPr>
            <a:r>
              <a:rPr lang="en-US" sz="2000" dirty="0">
                <a:solidFill>
                  <a:srgbClr val="000000"/>
                </a:solidFill>
                <a:latin typeface="MiSans" pitchFamily="34" charset="-122"/>
                <a:ea typeface="MiSans" pitchFamily="34" charset="-122"/>
                <a:cs typeface="MiSans" pitchFamily="34" charset="-120"/>
              </a:rPr>
              <a:t>实践渠道</a:t>
            </a:r>
            <a:endParaRPr lang="en-US" sz="1600" dirty="0"/>
          </a:p>
        </p:txBody>
      </p:sp>
      <p:pic>
        <p:nvPicPr>
          <p:cNvPr id="16" name="Image 5" descr="https://test-kimi-img.moonshot.cn/pub/slides/slides_tmpl/image/25-08-06-16:17:03-d29guvsup1d2ae82ki7g.png"/>
          <p:cNvPicPr>
            <a:picLocks noChangeAspect="1"/>
          </p:cNvPicPr>
          <p:nvPr/>
        </p:nvPicPr>
        <p:blipFill>
          <a:blip r:embed="rId1"/>
          <a:stretch>
            <a:fillRect/>
          </a:stretch>
        </p:blipFill>
        <p:spPr>
          <a:xfrm rot="5400000" flipV="1">
            <a:off x="8935085" y="4085590"/>
            <a:ext cx="5580380" cy="89535"/>
          </a:xfrm>
          <a:prstGeom prst="rect">
            <a:avLst/>
          </a:prstGeom>
        </p:spPr>
      </p:pic>
      <p:pic>
        <p:nvPicPr>
          <p:cNvPr id="17" name="Image 6" descr="https://test-kimi-img.moonshot.cn/pub/slides/slides_tmpl/image/25-08-06-16:17:08-d29gv14up1d2ae82kieg.png"/>
          <p:cNvPicPr>
            <a:picLocks noChangeAspect="1"/>
          </p:cNvPicPr>
          <p:nvPr/>
        </p:nvPicPr>
        <p:blipFill>
          <a:blip r:embed="rId6"/>
          <a:stretch>
            <a:fillRect/>
          </a:stretch>
        </p:blipFill>
        <p:spPr>
          <a:xfrm>
            <a:off x="5624830" y="5939155"/>
            <a:ext cx="179705" cy="179705"/>
          </a:xfrm>
          <a:prstGeom prst="rect">
            <a:avLst/>
          </a:prstGeom>
        </p:spPr>
      </p:pic>
      <p:pic>
        <p:nvPicPr>
          <p:cNvPr id="18" name="Image 7" descr="https://test-kimi-img.moonshot.cn/pub/slides/slides_tmpl/image/25-08-06-16:17:08-d29gv14up1d2ae82kieg.png"/>
          <p:cNvPicPr>
            <a:picLocks noChangeAspect="1"/>
          </p:cNvPicPr>
          <p:nvPr/>
        </p:nvPicPr>
        <p:blipFill>
          <a:blip r:embed="rId6"/>
          <a:stretch>
            <a:fillRect/>
          </a:stretch>
        </p:blipFill>
        <p:spPr>
          <a:xfrm>
            <a:off x="6018530" y="5939155"/>
            <a:ext cx="179705" cy="179705"/>
          </a:xfrm>
          <a:prstGeom prst="rect">
            <a:avLst/>
          </a:prstGeom>
        </p:spPr>
      </p:pic>
      <p:pic>
        <p:nvPicPr>
          <p:cNvPr id="19" name="Image 8" descr="https://test-kimi-img.moonshot.cn/pub/slides/slides_tmpl/image/25-08-06-16:17:08-d29gv14up1d2ae82kieg.png"/>
          <p:cNvPicPr>
            <a:picLocks noChangeAspect="1"/>
          </p:cNvPicPr>
          <p:nvPr/>
        </p:nvPicPr>
        <p:blipFill>
          <a:blip r:embed="rId6"/>
          <a:stretch>
            <a:fillRect/>
          </a:stretch>
        </p:blipFill>
        <p:spPr>
          <a:xfrm>
            <a:off x="6412230" y="5939155"/>
            <a:ext cx="179705" cy="17970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4-d29gv04up1d2ae82kia0.jpg"/>
          <p:cNvPicPr>
            <a:picLocks noChangeAspect="1"/>
          </p:cNvPicPr>
          <p:nvPr/>
        </p:nvPicPr>
        <p:blipFill>
          <a:blip r:embed="rId1"/>
          <a:stretch>
            <a:fillRect/>
          </a:stretch>
        </p:blipFill>
        <p:spPr>
          <a:xfrm>
            <a:off x="0" y="237490"/>
            <a:ext cx="12192000" cy="503555"/>
          </a:xfrm>
          <a:prstGeom prst="rect">
            <a:avLst/>
          </a:prstGeom>
        </p:spPr>
      </p:pic>
      <p:pic>
        <p:nvPicPr>
          <p:cNvPr id="3" name="Image 1" descr="https://test-kimi-img.moonshot.cn/pub/slides/slides_tmpl/image/25-08-06-16:17:06-d29gv0kup1d2ae82kic0.jpg"/>
          <p:cNvPicPr>
            <a:picLocks noChangeAspect="1"/>
          </p:cNvPicPr>
          <p:nvPr/>
        </p:nvPicPr>
        <p:blipFill>
          <a:blip r:embed="rId2"/>
          <a:stretch>
            <a:fillRect/>
          </a:stretch>
        </p:blipFill>
        <p:spPr>
          <a:xfrm>
            <a:off x="0" y="236855"/>
            <a:ext cx="317500" cy="503555"/>
          </a:xfrm>
          <a:prstGeom prst="rect">
            <a:avLst/>
          </a:prstGeom>
        </p:spPr>
      </p:pic>
      <p:pic>
        <p:nvPicPr>
          <p:cNvPr id="4" name="Image 2" descr="https://test-kimi-img.moonshot.cn/pub/slides/slides_tmpl/image/25-08-06-16:17:12-d29gv24up1d2ae82kj2g.png"/>
          <p:cNvPicPr>
            <a:picLocks noChangeAspect="1"/>
          </p:cNvPicPr>
          <p:nvPr/>
        </p:nvPicPr>
        <p:blipFill>
          <a:blip r:embed="rId3"/>
          <a:stretch>
            <a:fillRect/>
          </a:stretch>
        </p:blipFill>
        <p:spPr>
          <a:xfrm>
            <a:off x="0" y="1553845"/>
            <a:ext cx="12192000" cy="5312410"/>
          </a:xfrm>
          <a:prstGeom prst="rect">
            <a:avLst/>
          </a:prstGeom>
        </p:spPr>
      </p:pic>
      <p:sp>
        <p:nvSpPr>
          <p:cNvPr id="5" name="Shape 0"/>
          <p:cNvSpPr/>
          <p:nvPr/>
        </p:nvSpPr>
        <p:spPr>
          <a:xfrm>
            <a:off x="8699503" y="3837334"/>
            <a:ext cx="2575045" cy="2236470"/>
          </a:xfrm>
          <a:prstGeom prst="rect">
            <a:avLst/>
          </a:prstGeom>
          <a:solidFill>
            <a:srgbClr val="000000">
              <a:alpha val="0"/>
            </a:srgbClr>
          </a:solidFill>
        </p:spPr>
      </p:sp>
      <p:sp>
        <p:nvSpPr>
          <p:cNvPr id="6" name="Text 1"/>
          <p:cNvSpPr/>
          <p:nvPr/>
        </p:nvSpPr>
        <p:spPr>
          <a:xfrm>
            <a:off x="8699503" y="3837334"/>
            <a:ext cx="2575045" cy="2236470"/>
          </a:xfrm>
          <a:prstGeom prst="rect">
            <a:avLst/>
          </a:prstGeom>
          <a:noFill/>
        </p:spPr>
        <p:txBody>
          <a:bodyPr wrap="square" lIns="0" tIns="0" rIns="0" bIns="0" rtlCol="0" anchor="t"/>
          <a:lstStyle/>
          <a:p>
            <a:pPr marL="0" indent="0" algn="just">
              <a:lnSpc>
                <a:spcPct val="130000"/>
              </a:lnSpc>
              <a:buNone/>
            </a:pPr>
            <a:r>
              <a:rPr lang="en-US" sz="1400" dirty="0">
                <a:solidFill>
                  <a:srgbClr val="FFFFFF"/>
                </a:solidFill>
                <a:latin typeface="MiSans" pitchFamily="34" charset="-122"/>
                <a:ea typeface="MiSans" pitchFamily="34" charset="-122"/>
                <a:cs typeface="MiSans" pitchFamily="34" charset="-120"/>
              </a:rPr>
              <a:t>教师提炼共性问题，如忽视家庭因素或高估市场容量，为后续案例分享提供讨论素材。</a:t>
            </a:r>
            <a:endParaRPr lang="en-US" sz="1600" dirty="0"/>
          </a:p>
        </p:txBody>
      </p:sp>
      <p:sp>
        <p:nvSpPr>
          <p:cNvPr id="7" name="Shape 2"/>
          <p:cNvSpPr/>
          <p:nvPr/>
        </p:nvSpPr>
        <p:spPr>
          <a:xfrm>
            <a:off x="6291731" y="8722360"/>
            <a:ext cx="287989" cy="6985"/>
          </a:xfrm>
          <a:custGeom>
            <a:avLst/>
            <a:gdLst/>
            <a:ahLst/>
            <a:cxnLst/>
            <a:rect l="l" t="t" r="r" b="b"/>
            <a:pathLst>
              <a:path w="287989" h="6985">
                <a:moveTo>
                  <a:pt x="287989" y="0"/>
                </a:moveTo>
                <a:lnTo>
                  <a:pt x="260078" y="2540"/>
                </a:lnTo>
                <a:lnTo>
                  <a:pt x="221384" y="5080"/>
                </a:lnTo>
                <a:lnTo>
                  <a:pt x="182689" y="6350"/>
                </a:lnTo>
                <a:lnTo>
                  <a:pt x="143995" y="6985"/>
                </a:lnTo>
                <a:lnTo>
                  <a:pt x="104666" y="6350"/>
                </a:lnTo>
                <a:lnTo>
                  <a:pt x="65971" y="5080"/>
                </a:lnTo>
                <a:lnTo>
                  <a:pt x="27911" y="2540"/>
                </a:lnTo>
                <a:lnTo>
                  <a:pt x="0" y="0"/>
                </a:lnTo>
                <a:lnTo>
                  <a:pt x="287989" y="0"/>
                </a:lnTo>
                <a:close/>
              </a:path>
            </a:pathLst>
          </a:custGeom>
          <a:solidFill>
            <a:srgbClr val="FFFFFF"/>
          </a:solidFill>
        </p:spPr>
      </p:sp>
      <p:sp>
        <p:nvSpPr>
          <p:cNvPr id="8" name="Text 3"/>
          <p:cNvSpPr/>
          <p:nvPr/>
        </p:nvSpPr>
        <p:spPr>
          <a:xfrm>
            <a:off x="6291731" y="8722360"/>
            <a:ext cx="287989" cy="698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9" name="Text 4"/>
          <p:cNvSpPr/>
          <p:nvPr/>
        </p:nvSpPr>
        <p:spPr>
          <a:xfrm>
            <a:off x="1679598" y="2715638"/>
            <a:ext cx="1148388" cy="475441"/>
          </a:xfrm>
          <a:prstGeom prst="rect">
            <a:avLst/>
          </a:prstGeom>
          <a:noFill/>
        </p:spPr>
        <p:txBody>
          <a:bodyPr wrap="square" lIns="0" tIns="0" rIns="0" bIns="0" rtlCol="0" anchor="t"/>
          <a:lstStyle/>
          <a:p>
            <a:pPr marL="0" indent="0" algn="ctr">
              <a:lnSpc>
                <a:spcPct val="100000"/>
              </a:lnSpc>
              <a:buNone/>
            </a:pPr>
            <a:r>
              <a:rPr lang="en-US" sz="2700" b="1" dirty="0">
                <a:solidFill>
                  <a:srgbClr val="FFFFFF"/>
                </a:solidFill>
                <a:latin typeface="MiSans" pitchFamily="34" charset="-122"/>
                <a:ea typeface="MiSans" pitchFamily="34" charset="-122"/>
                <a:cs typeface="MiSans" pitchFamily="34" charset="-120"/>
              </a:rPr>
              <a:t>01</a:t>
            </a:r>
            <a:endParaRPr lang="en-US" sz="1600" dirty="0"/>
          </a:p>
        </p:txBody>
      </p:sp>
      <p:sp>
        <p:nvSpPr>
          <p:cNvPr id="10" name="Shape 5"/>
          <p:cNvSpPr/>
          <p:nvPr/>
        </p:nvSpPr>
        <p:spPr>
          <a:xfrm>
            <a:off x="966118" y="3845586"/>
            <a:ext cx="2575045" cy="2495876"/>
          </a:xfrm>
          <a:prstGeom prst="rect">
            <a:avLst/>
          </a:prstGeom>
          <a:solidFill>
            <a:srgbClr val="000000">
              <a:alpha val="0"/>
            </a:srgbClr>
          </a:solidFill>
        </p:spPr>
      </p:sp>
      <p:sp>
        <p:nvSpPr>
          <p:cNvPr id="11" name="Text 6"/>
          <p:cNvSpPr/>
          <p:nvPr/>
        </p:nvSpPr>
        <p:spPr>
          <a:xfrm>
            <a:off x="966118" y="3845586"/>
            <a:ext cx="2575045" cy="2495876"/>
          </a:xfrm>
          <a:prstGeom prst="rect">
            <a:avLst/>
          </a:prstGeom>
          <a:noFill/>
        </p:spPr>
        <p:txBody>
          <a:bodyPr wrap="square" lIns="0" tIns="0" rIns="0" bIns="0" rtlCol="0" anchor="t"/>
          <a:lstStyle/>
          <a:p>
            <a:pPr marL="0" indent="0" algn="just">
              <a:lnSpc>
                <a:spcPct val="130000"/>
              </a:lnSpc>
              <a:buNone/>
            </a:pPr>
            <a:r>
              <a:rPr lang="en-US" sz="1400" dirty="0">
                <a:solidFill>
                  <a:srgbClr val="FFFFFF"/>
                </a:solidFill>
                <a:latin typeface="MiSans" pitchFamily="34" charset="-122"/>
                <a:ea typeface="MiSans" pitchFamily="34" charset="-122"/>
                <a:cs typeface="MiSans" pitchFamily="34" charset="-120"/>
              </a:rPr>
              <a:t>填写当前目标、设定依据、实现进度、内外部影响因素、优化后目标及理由。</a:t>
            </a:r>
            <a:endParaRPr lang="en-US" sz="1600" dirty="0"/>
          </a:p>
        </p:txBody>
      </p:sp>
      <p:sp>
        <p:nvSpPr>
          <p:cNvPr id="12" name="Text 7"/>
          <p:cNvSpPr/>
          <p:nvPr/>
        </p:nvSpPr>
        <p:spPr>
          <a:xfrm>
            <a:off x="5545973" y="2707386"/>
            <a:ext cx="1148388" cy="475441"/>
          </a:xfrm>
          <a:prstGeom prst="rect">
            <a:avLst/>
          </a:prstGeom>
          <a:noFill/>
        </p:spPr>
        <p:txBody>
          <a:bodyPr wrap="square" lIns="0" tIns="0" rIns="0" bIns="0" rtlCol="0" anchor="t"/>
          <a:lstStyle/>
          <a:p>
            <a:pPr marL="0" indent="0" algn="ctr">
              <a:lnSpc>
                <a:spcPct val="100000"/>
              </a:lnSpc>
              <a:buNone/>
            </a:pPr>
            <a:r>
              <a:rPr lang="en-US" sz="2700" b="1" dirty="0">
                <a:solidFill>
                  <a:srgbClr val="FFFFFF"/>
                </a:solidFill>
                <a:latin typeface="MiSans" pitchFamily="34" charset="-122"/>
                <a:ea typeface="MiSans" pitchFamily="34" charset="-122"/>
                <a:cs typeface="MiSans" pitchFamily="34" charset="-120"/>
              </a:rPr>
              <a:t>02</a:t>
            </a:r>
            <a:endParaRPr lang="en-US" sz="1600" dirty="0"/>
          </a:p>
        </p:txBody>
      </p:sp>
      <p:sp>
        <p:nvSpPr>
          <p:cNvPr id="13" name="Shape 8"/>
          <p:cNvSpPr/>
          <p:nvPr/>
        </p:nvSpPr>
        <p:spPr>
          <a:xfrm>
            <a:off x="4833128" y="3837334"/>
            <a:ext cx="2575045" cy="2495876"/>
          </a:xfrm>
          <a:prstGeom prst="rect">
            <a:avLst/>
          </a:prstGeom>
          <a:solidFill>
            <a:srgbClr val="000000">
              <a:alpha val="0"/>
            </a:srgbClr>
          </a:solidFill>
        </p:spPr>
      </p:sp>
      <p:sp>
        <p:nvSpPr>
          <p:cNvPr id="14" name="Text 9"/>
          <p:cNvSpPr/>
          <p:nvPr/>
        </p:nvSpPr>
        <p:spPr>
          <a:xfrm>
            <a:off x="4833128" y="3837334"/>
            <a:ext cx="2575045" cy="2495876"/>
          </a:xfrm>
          <a:prstGeom prst="rect">
            <a:avLst/>
          </a:prstGeom>
          <a:noFill/>
        </p:spPr>
        <p:txBody>
          <a:bodyPr wrap="square" lIns="0" tIns="0" rIns="0" bIns="0" rtlCol="0" anchor="t"/>
          <a:lstStyle/>
          <a:p>
            <a:pPr marL="0" indent="0" algn="just">
              <a:lnSpc>
                <a:spcPct val="130000"/>
              </a:lnSpc>
              <a:buNone/>
            </a:pPr>
            <a:r>
              <a:rPr lang="en-US" sz="1400" dirty="0">
                <a:solidFill>
                  <a:srgbClr val="FFFFFF"/>
                </a:solidFill>
                <a:latin typeface="MiSans" pitchFamily="34" charset="-122"/>
                <a:ea typeface="MiSans" pitchFamily="34" charset="-122"/>
                <a:cs typeface="MiSans" pitchFamily="34" charset="-120"/>
              </a:rPr>
              <a:t>要求用数据佐证进度与变化，如证书获得率、行业增长率。</a:t>
            </a:r>
            <a:endParaRPr lang="en-US" sz="1600" dirty="0"/>
          </a:p>
        </p:txBody>
      </p:sp>
      <p:sp>
        <p:nvSpPr>
          <p:cNvPr id="15" name="Text 10"/>
          <p:cNvSpPr/>
          <p:nvPr/>
        </p:nvSpPr>
        <p:spPr>
          <a:xfrm>
            <a:off x="9412983" y="2707386"/>
            <a:ext cx="1148389" cy="475441"/>
          </a:xfrm>
          <a:prstGeom prst="rect">
            <a:avLst/>
          </a:prstGeom>
          <a:noFill/>
        </p:spPr>
        <p:txBody>
          <a:bodyPr wrap="square" lIns="0" tIns="0" rIns="0" bIns="0" rtlCol="0" anchor="t"/>
          <a:lstStyle/>
          <a:p>
            <a:pPr marL="0" indent="0" algn="ctr">
              <a:lnSpc>
                <a:spcPct val="100000"/>
              </a:lnSpc>
              <a:buNone/>
            </a:pPr>
            <a:r>
              <a:rPr lang="en-US" sz="2700" b="1" dirty="0">
                <a:solidFill>
                  <a:srgbClr val="FFFFFF"/>
                </a:solidFill>
                <a:latin typeface="MiSans" pitchFamily="34" charset="-122"/>
                <a:ea typeface="MiSans" pitchFamily="34" charset="-122"/>
                <a:cs typeface="MiSans" pitchFamily="34" charset="-120"/>
              </a:rPr>
              <a:t>03</a:t>
            </a:r>
            <a:endParaRPr lang="en-US" sz="1600" dirty="0"/>
          </a:p>
        </p:txBody>
      </p:sp>
      <p:sp>
        <p:nvSpPr>
          <p:cNvPr id="16" name="Text 11"/>
          <p:cNvSpPr/>
          <p:nvPr/>
        </p:nvSpPr>
        <p:spPr>
          <a:xfrm>
            <a:off x="966118" y="3329501"/>
            <a:ext cx="2576661" cy="375672"/>
          </a:xfrm>
          <a:prstGeom prst="rect">
            <a:avLst/>
          </a:prstGeom>
          <a:noFill/>
        </p:spPr>
        <p:txBody>
          <a:bodyPr wrap="square" lIns="0" tIns="0" rIns="0" bIns="0" rtlCol="0" anchor="ctr"/>
          <a:lstStyle/>
          <a:p>
            <a:pPr marL="0" indent="0" algn="just">
              <a:lnSpc>
                <a:spcPct val="100000"/>
              </a:lnSpc>
              <a:buNone/>
            </a:pPr>
            <a:r>
              <a:rPr lang="en-US" sz="1800" b="1" dirty="0">
                <a:solidFill>
                  <a:srgbClr val="FFFFFF"/>
                </a:solidFill>
                <a:latin typeface="MiSans" pitchFamily="34" charset="-122"/>
                <a:ea typeface="MiSans" pitchFamily="34" charset="-122"/>
                <a:cs typeface="MiSans" pitchFamily="34" charset="-120"/>
              </a:rPr>
              <a:t>填写表格</a:t>
            </a:r>
            <a:endParaRPr lang="en-US" sz="1600" dirty="0"/>
          </a:p>
        </p:txBody>
      </p:sp>
      <p:sp>
        <p:nvSpPr>
          <p:cNvPr id="17" name="Text 12"/>
          <p:cNvSpPr/>
          <p:nvPr/>
        </p:nvSpPr>
        <p:spPr>
          <a:xfrm>
            <a:off x="4833128" y="3329501"/>
            <a:ext cx="2576661" cy="375672"/>
          </a:xfrm>
          <a:prstGeom prst="rect">
            <a:avLst/>
          </a:prstGeom>
          <a:noFill/>
        </p:spPr>
        <p:txBody>
          <a:bodyPr wrap="square" lIns="0" tIns="0" rIns="0" bIns="0" rtlCol="0" anchor="ctr"/>
          <a:lstStyle/>
          <a:p>
            <a:pPr marL="0" indent="0" algn="just">
              <a:lnSpc>
                <a:spcPct val="100000"/>
              </a:lnSpc>
              <a:buNone/>
            </a:pPr>
            <a:r>
              <a:rPr lang="en-US" sz="1800" b="1" dirty="0">
                <a:solidFill>
                  <a:srgbClr val="FFFFFF"/>
                </a:solidFill>
                <a:latin typeface="MiSans" pitchFamily="34" charset="-122"/>
                <a:ea typeface="MiSans" pitchFamily="34" charset="-122"/>
                <a:cs typeface="MiSans" pitchFamily="34" charset="-120"/>
              </a:rPr>
              <a:t>数据佐证</a:t>
            </a:r>
            <a:endParaRPr lang="en-US" sz="1600" dirty="0"/>
          </a:p>
        </p:txBody>
      </p:sp>
      <p:sp>
        <p:nvSpPr>
          <p:cNvPr id="18" name="Text 13"/>
          <p:cNvSpPr/>
          <p:nvPr/>
        </p:nvSpPr>
        <p:spPr>
          <a:xfrm>
            <a:off x="8699503" y="3329501"/>
            <a:ext cx="2576661" cy="375672"/>
          </a:xfrm>
          <a:prstGeom prst="rect">
            <a:avLst/>
          </a:prstGeom>
          <a:noFill/>
        </p:spPr>
        <p:txBody>
          <a:bodyPr wrap="square" lIns="0" tIns="0" rIns="0" bIns="0" rtlCol="0" anchor="ctr"/>
          <a:lstStyle/>
          <a:p>
            <a:pPr marL="0" indent="0" algn="just">
              <a:lnSpc>
                <a:spcPct val="100000"/>
              </a:lnSpc>
              <a:buNone/>
            </a:pPr>
            <a:r>
              <a:rPr lang="en-US" sz="1800" b="1" dirty="0">
                <a:solidFill>
                  <a:srgbClr val="FFFFFF"/>
                </a:solidFill>
                <a:latin typeface="MiSans" pitchFamily="34" charset="-122"/>
                <a:ea typeface="MiSans" pitchFamily="34" charset="-122"/>
                <a:cs typeface="MiSans" pitchFamily="34" charset="-120"/>
              </a:rPr>
              <a:t>教师点评</a:t>
            </a:r>
            <a:endParaRPr lang="en-US" sz="1600" dirty="0"/>
          </a:p>
        </p:txBody>
      </p:sp>
      <p:sp>
        <p:nvSpPr>
          <p:cNvPr id="19" name="Text 14"/>
          <p:cNvSpPr/>
          <p:nvPr/>
        </p:nvSpPr>
        <p:spPr>
          <a:xfrm>
            <a:off x="582930" y="211455"/>
            <a:ext cx="10151745" cy="482600"/>
          </a:xfrm>
          <a:prstGeom prst="rect">
            <a:avLst/>
          </a:prstGeom>
          <a:noFill/>
        </p:spPr>
        <p:txBody>
          <a:bodyPr wrap="square" lIns="91440" tIns="45720" rIns="91440" bIns="45720" rtlCol="0" anchor="t">
            <a:spAutoFit/>
          </a:bodyPr>
          <a:lstStyle/>
          <a:p>
            <a:pPr marL="0" indent="0">
              <a:lnSpc>
                <a:spcPct val="100000"/>
              </a:lnSpc>
              <a:buNone/>
            </a:pPr>
            <a:r>
              <a:rPr lang="en-US" sz="3200" b="1" dirty="0">
                <a:solidFill>
                  <a:srgbClr val="000000"/>
                </a:solidFill>
                <a:latin typeface="MiSans" pitchFamily="34" charset="-122"/>
                <a:ea typeface="MiSans" pitchFamily="34" charset="-122"/>
                <a:cs typeface="MiSans" pitchFamily="34" charset="-120"/>
              </a:rPr>
              <a:t>课堂活动</a:t>
            </a:r>
            <a:r>
              <a:rPr lang="en-US" sz="2600" dirty="0">
                <a:solidFill>
                  <a:srgbClr val="000000"/>
                </a:solidFill>
                <a:latin typeface="MiSans" pitchFamily="34" charset="-122"/>
                <a:ea typeface="MiSans" pitchFamily="34" charset="-122"/>
                <a:cs typeface="MiSans" pitchFamily="34" charset="-120"/>
              </a:rPr>
              <a:t>——目标优化工作坊</a:t>
            </a:r>
            <a:endParaRPr lang="en-US" sz="1600" dirty="0"/>
          </a:p>
        </p:txBody>
      </p:sp>
      <p:sp>
        <p:nvSpPr>
          <p:cNvPr id="20" name="Shape 15"/>
          <p:cNvSpPr/>
          <p:nvPr/>
        </p:nvSpPr>
        <p:spPr>
          <a:xfrm rot="5400000">
            <a:off x="1709420" y="5561965"/>
            <a:ext cx="4860000" cy="101600"/>
          </a:xfrm>
          <a:prstGeom prst="roundRect">
            <a:avLst>
              <a:gd name="adj" fmla="val 50000"/>
            </a:avLst>
          </a:prstGeom>
          <a:gradFill flip="none" rotWithShape="1">
            <a:gsLst>
              <a:gs pos="0">
                <a:srgbClr val="FFFFFF"/>
              </a:gs>
              <a:gs pos="2000">
                <a:srgbClr val="FFFFFF"/>
              </a:gs>
              <a:gs pos="100000">
                <a:srgbClr val="FFFFFF">
                  <a:alpha val="0"/>
                </a:srgbClr>
              </a:gs>
            </a:gsLst>
            <a:lin ang="0" scaled="1"/>
          </a:gradFill>
        </p:spPr>
      </p:sp>
      <p:sp>
        <p:nvSpPr>
          <p:cNvPr id="21" name="Text 16"/>
          <p:cNvSpPr/>
          <p:nvPr/>
        </p:nvSpPr>
        <p:spPr>
          <a:xfrm rot="5400000">
            <a:off x="1709420" y="5561965"/>
            <a:ext cx="4860000" cy="10160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22" name="Shape 17"/>
          <p:cNvSpPr/>
          <p:nvPr/>
        </p:nvSpPr>
        <p:spPr>
          <a:xfrm rot="5400000">
            <a:off x="5661660" y="5561965"/>
            <a:ext cx="4860000" cy="101600"/>
          </a:xfrm>
          <a:prstGeom prst="roundRect">
            <a:avLst>
              <a:gd name="adj" fmla="val 50000"/>
            </a:avLst>
          </a:prstGeom>
          <a:gradFill flip="none" rotWithShape="1">
            <a:gsLst>
              <a:gs pos="0">
                <a:srgbClr val="FFFFFF"/>
              </a:gs>
              <a:gs pos="2000">
                <a:srgbClr val="FFFFFF"/>
              </a:gs>
              <a:gs pos="100000">
                <a:srgbClr val="FFFFFF">
                  <a:alpha val="0"/>
                </a:srgbClr>
              </a:gs>
            </a:gsLst>
            <a:lin ang="0" scaled="1"/>
          </a:gradFill>
        </p:spPr>
      </p:sp>
      <p:sp>
        <p:nvSpPr>
          <p:cNvPr id="23" name="Text 18"/>
          <p:cNvSpPr/>
          <p:nvPr/>
        </p:nvSpPr>
        <p:spPr>
          <a:xfrm rot="5400000">
            <a:off x="5661660" y="5561965"/>
            <a:ext cx="4860000" cy="101600"/>
          </a:xfrm>
          <a:prstGeom prst="rect">
            <a:avLst/>
          </a:prstGeom>
          <a:noFill/>
        </p:spPr>
        <p:txBody>
          <a:bodyPr wrap="square" lIns="45720" tIns="91440" rIns="91440" bIns="45720" rtlCol="0" anchor="ctr"/>
          <a:lstStyle/>
          <a:p>
            <a:pPr marL="0" indent="0">
              <a:lnSpc>
                <a:spcPct val="100000"/>
              </a:lnSpc>
              <a:buNone/>
            </a:pPr>
            <a:endParaRPr lang="en-US" sz="16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12-d29gv24up1d2ae82kj1g.png"/>
          <p:cNvPicPr>
            <a:picLocks noChangeAspect="1"/>
          </p:cNvPicPr>
          <p:nvPr/>
        </p:nvPicPr>
        <p:blipFill>
          <a:blip r:embed="rId1"/>
          <a:stretch>
            <a:fillRect/>
          </a:stretch>
        </p:blipFill>
        <p:spPr>
          <a:xfrm>
            <a:off x="1008380" y="1152525"/>
            <a:ext cx="8902700" cy="5231765"/>
          </a:xfrm>
          <a:prstGeom prst="rect">
            <a:avLst/>
          </a:prstGeom>
        </p:spPr>
      </p:pic>
      <p:sp>
        <p:nvSpPr>
          <p:cNvPr id="3" name="Text 0"/>
          <p:cNvSpPr/>
          <p:nvPr/>
        </p:nvSpPr>
        <p:spPr>
          <a:xfrm>
            <a:off x="1388110" y="1817370"/>
            <a:ext cx="8192770" cy="266700"/>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每组提炼一份最具启发性目标优化案例，用趋势结合法或目标拆分法说明调整逻辑。</a:t>
            </a:r>
            <a:endParaRPr lang="en-US" sz="1600" dirty="0"/>
          </a:p>
        </p:txBody>
      </p:sp>
      <p:sp>
        <p:nvSpPr>
          <p:cNvPr id="4" name="Text 1"/>
          <p:cNvSpPr/>
          <p:nvPr/>
        </p:nvSpPr>
        <p:spPr>
          <a:xfrm>
            <a:off x="1350010" y="1475740"/>
            <a:ext cx="8560435" cy="276225"/>
          </a:xfrm>
          <a:prstGeom prst="rect">
            <a:avLst/>
          </a:prstGeom>
          <a:noFill/>
        </p:spPr>
        <p:txBody>
          <a:bodyPr wrap="square" lIns="91440" tIns="45720" rIns="91440" bIns="45720" rtlCol="0" anchor="t">
            <a:spAutoFit/>
          </a:bodyPr>
          <a:lstStyle/>
          <a:p>
            <a:pPr marL="0" indent="0" algn="just">
              <a:lnSpc>
                <a:spcPct val="100000"/>
              </a:lnSpc>
              <a:buNone/>
            </a:pPr>
            <a:r>
              <a:rPr lang="en-US" sz="1800" dirty="0">
                <a:solidFill>
                  <a:srgbClr val="158011"/>
                </a:solidFill>
                <a:latin typeface="MiSans" pitchFamily="34" charset="-122"/>
                <a:ea typeface="MiSans" pitchFamily="34" charset="-122"/>
                <a:cs typeface="MiSans" pitchFamily="34" charset="-120"/>
              </a:rPr>
              <a:t>案例提炼</a:t>
            </a:r>
            <a:endParaRPr lang="en-US" sz="1600" dirty="0"/>
          </a:p>
        </p:txBody>
      </p:sp>
      <p:sp>
        <p:nvSpPr>
          <p:cNvPr id="5" name="Text 2"/>
          <p:cNvSpPr/>
          <p:nvPr/>
        </p:nvSpPr>
        <p:spPr>
          <a:xfrm>
            <a:off x="1388110" y="3529330"/>
            <a:ext cx="8192770" cy="266700"/>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制作三分钟PPT展示；全班投票选出最佳案例。</a:t>
            </a:r>
            <a:endParaRPr lang="en-US" sz="1600" dirty="0"/>
          </a:p>
        </p:txBody>
      </p:sp>
      <p:sp>
        <p:nvSpPr>
          <p:cNvPr id="6" name="Text 3"/>
          <p:cNvSpPr/>
          <p:nvPr/>
        </p:nvSpPr>
        <p:spPr>
          <a:xfrm>
            <a:off x="1350010" y="3187700"/>
            <a:ext cx="8560435" cy="276225"/>
          </a:xfrm>
          <a:prstGeom prst="rect">
            <a:avLst/>
          </a:prstGeom>
          <a:noFill/>
        </p:spPr>
        <p:txBody>
          <a:bodyPr wrap="square" lIns="91440" tIns="45720" rIns="91440" bIns="45720" rtlCol="0" anchor="t">
            <a:spAutoFit/>
          </a:bodyPr>
          <a:lstStyle/>
          <a:p>
            <a:pPr marL="0" indent="0" algn="just">
              <a:lnSpc>
                <a:spcPct val="100000"/>
              </a:lnSpc>
              <a:buNone/>
            </a:pPr>
            <a:r>
              <a:rPr lang="en-US" sz="1800" dirty="0">
                <a:solidFill>
                  <a:srgbClr val="158011"/>
                </a:solidFill>
                <a:latin typeface="MiSans" pitchFamily="34" charset="-122"/>
                <a:ea typeface="MiSans" pitchFamily="34" charset="-122"/>
                <a:cs typeface="MiSans" pitchFamily="34" charset="-120"/>
              </a:rPr>
              <a:t>PPT展示</a:t>
            </a:r>
            <a:endParaRPr lang="en-US" sz="1600" dirty="0"/>
          </a:p>
        </p:txBody>
      </p:sp>
      <p:sp>
        <p:nvSpPr>
          <p:cNvPr id="7" name="Text 4"/>
          <p:cNvSpPr/>
          <p:nvPr/>
        </p:nvSpPr>
        <p:spPr>
          <a:xfrm>
            <a:off x="1388110" y="5210810"/>
            <a:ext cx="8192770" cy="266700"/>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教师用动态适应性、资源匹配性两条标准点评，帮助学生内化优化原则。</a:t>
            </a:r>
            <a:endParaRPr lang="en-US" sz="1600" dirty="0"/>
          </a:p>
        </p:txBody>
      </p:sp>
      <p:sp>
        <p:nvSpPr>
          <p:cNvPr id="8" name="Text 5"/>
          <p:cNvSpPr/>
          <p:nvPr/>
        </p:nvSpPr>
        <p:spPr>
          <a:xfrm>
            <a:off x="1350010" y="4869180"/>
            <a:ext cx="8560435" cy="276225"/>
          </a:xfrm>
          <a:prstGeom prst="rect">
            <a:avLst/>
          </a:prstGeom>
          <a:noFill/>
        </p:spPr>
        <p:txBody>
          <a:bodyPr wrap="square" lIns="91440" tIns="45720" rIns="91440" bIns="45720" rtlCol="0" anchor="t">
            <a:spAutoFit/>
          </a:bodyPr>
          <a:lstStyle/>
          <a:p>
            <a:pPr marL="0" indent="0" algn="just">
              <a:lnSpc>
                <a:spcPct val="100000"/>
              </a:lnSpc>
              <a:buNone/>
            </a:pPr>
            <a:r>
              <a:rPr lang="en-US" sz="1800" dirty="0">
                <a:solidFill>
                  <a:srgbClr val="158011"/>
                </a:solidFill>
                <a:latin typeface="MiSans" pitchFamily="34" charset="-122"/>
                <a:ea typeface="MiSans" pitchFamily="34" charset="-122"/>
                <a:cs typeface="MiSans" pitchFamily="34" charset="-120"/>
              </a:rPr>
              <a:t>教师点评</a:t>
            </a:r>
            <a:endParaRPr lang="en-US" sz="1600" dirty="0"/>
          </a:p>
        </p:txBody>
      </p:sp>
      <p:sp>
        <p:nvSpPr>
          <p:cNvPr id="9" name="Text 6"/>
          <p:cNvSpPr/>
          <p:nvPr/>
        </p:nvSpPr>
        <p:spPr>
          <a:xfrm>
            <a:off x="582930" y="211455"/>
            <a:ext cx="10151745" cy="482600"/>
          </a:xfrm>
          <a:prstGeom prst="rect">
            <a:avLst/>
          </a:prstGeom>
          <a:noFill/>
        </p:spPr>
        <p:txBody>
          <a:bodyPr wrap="square" lIns="91440" tIns="45720" rIns="91440" bIns="45720" rtlCol="0" anchor="t">
            <a:spAutoFit/>
          </a:bodyPr>
          <a:lstStyle/>
          <a:p>
            <a:pPr marL="0" indent="0">
              <a:lnSpc>
                <a:spcPct val="100000"/>
              </a:lnSpc>
              <a:buNone/>
            </a:pPr>
            <a:r>
              <a:rPr lang="en-US" sz="3200" b="1" dirty="0">
                <a:solidFill>
                  <a:srgbClr val="000000"/>
                </a:solidFill>
                <a:latin typeface="MiSans" pitchFamily="34" charset="-122"/>
                <a:ea typeface="MiSans" pitchFamily="34" charset="-122"/>
                <a:cs typeface="MiSans" pitchFamily="34" charset="-120"/>
              </a:rPr>
              <a:t>课堂活动</a:t>
            </a:r>
            <a:r>
              <a:rPr lang="en-US" sz="2600" dirty="0">
                <a:solidFill>
                  <a:srgbClr val="000000"/>
                </a:solidFill>
                <a:latin typeface="MiSans" pitchFamily="34" charset="-122"/>
                <a:ea typeface="MiSans" pitchFamily="34" charset="-122"/>
                <a:cs typeface="MiSans" pitchFamily="34" charset="-120"/>
              </a:rPr>
              <a:t>——目标优化工作坊</a:t>
            </a:r>
            <a:endParaRPr lang="en-US" sz="1600" dirty="0"/>
          </a:p>
        </p:txBody>
      </p:sp>
      <p:pic>
        <p:nvPicPr>
          <p:cNvPr id="10" name="Image 1" descr="https://test-kimi-img.moonshot.cn/pub/slides/slides_tmpl/image/25-08-06-16:17:12-d29gv24up1d2ae82kiv0.png"/>
          <p:cNvPicPr>
            <a:picLocks noChangeAspect="1"/>
          </p:cNvPicPr>
          <p:nvPr/>
        </p:nvPicPr>
        <p:blipFill>
          <a:blip r:embed="rId2"/>
          <a:stretch>
            <a:fillRect/>
          </a:stretch>
        </p:blipFill>
        <p:spPr>
          <a:xfrm>
            <a:off x="10124440" y="1138555"/>
            <a:ext cx="1017905" cy="5264150"/>
          </a:xfrm>
          <a:prstGeom prst="rect">
            <a:avLst/>
          </a:prstGeom>
        </p:spPr>
      </p:pic>
      <p:pic>
        <p:nvPicPr>
          <p:cNvPr id="11" name="Image 2" descr="https://test-kimi-img.moonshot.cn/pub/slides/slides_tmpl/image/25-08-06-16:17:03-d29guvsup1d2ae82ki0g.png"/>
          <p:cNvPicPr>
            <a:picLocks noChangeAspect="1"/>
          </p:cNvPicPr>
          <p:nvPr/>
        </p:nvPicPr>
        <p:blipFill>
          <a:blip r:embed="rId3"/>
          <a:stretch>
            <a:fillRect/>
          </a:stretch>
        </p:blipFill>
        <p:spPr>
          <a:xfrm>
            <a:off x="1501140" y="2912110"/>
            <a:ext cx="5943600" cy="88900"/>
          </a:xfrm>
          <a:prstGeom prst="rect">
            <a:avLst/>
          </a:prstGeom>
        </p:spPr>
      </p:pic>
      <p:pic>
        <p:nvPicPr>
          <p:cNvPr id="12" name="Image 3" descr="https://test-kimi-img.moonshot.cn/pub/slides/slides_tmpl/image/25-08-06-16:17:03-d29guvsup1d2ae82ki0g.png"/>
          <p:cNvPicPr>
            <a:picLocks noChangeAspect="1"/>
          </p:cNvPicPr>
          <p:nvPr/>
        </p:nvPicPr>
        <p:blipFill>
          <a:blip r:embed="rId3"/>
          <a:stretch>
            <a:fillRect/>
          </a:stretch>
        </p:blipFill>
        <p:spPr>
          <a:xfrm>
            <a:off x="1501140" y="4585335"/>
            <a:ext cx="5943600" cy="88900"/>
          </a:xfrm>
          <a:prstGeom prst="rect">
            <a:avLst/>
          </a:prstGeom>
        </p:spPr>
      </p:pic>
      <p:pic>
        <p:nvPicPr>
          <p:cNvPr id="13" name="Image 4" descr="https://test-kimi-img.moonshot.cn/pub/slides/slides_tmpl/image/25-08-06-16:17:02-d29guvkup1d2ae82khrg.png"/>
          <p:cNvPicPr>
            <a:picLocks noChangeAspect="1"/>
          </p:cNvPicPr>
          <p:nvPr/>
        </p:nvPicPr>
        <p:blipFill>
          <a:blip r:embed="rId4">
            <a:alphaModFix amt="80000"/>
          </a:blip>
          <a:stretch>
            <a:fillRect/>
          </a:stretch>
        </p:blipFill>
        <p:spPr>
          <a:xfrm>
            <a:off x="9732645" y="-266065"/>
            <a:ext cx="734695" cy="734695"/>
          </a:xfrm>
          <a:prstGeom prst="rect">
            <a:avLst/>
          </a:prstGeom>
        </p:spPr>
      </p:pic>
      <p:pic>
        <p:nvPicPr>
          <p:cNvPr id="14" name="Image 5" descr="https://test-kimi-img.moonshot.cn/pub/slides/slides_tmpl/image/25-08-06-16:17:02-d29guvkup1d2ae82khrg.png"/>
          <p:cNvPicPr>
            <a:picLocks noChangeAspect="1"/>
          </p:cNvPicPr>
          <p:nvPr/>
        </p:nvPicPr>
        <p:blipFill>
          <a:blip r:embed="rId4">
            <a:alphaModFix amt="80000"/>
          </a:blip>
          <a:stretch>
            <a:fillRect/>
          </a:stretch>
        </p:blipFill>
        <p:spPr>
          <a:xfrm>
            <a:off x="454660" y="6495415"/>
            <a:ext cx="852805" cy="852805"/>
          </a:xfrm>
          <a:prstGeom prst="rect">
            <a:avLst/>
          </a:prstGeom>
        </p:spPr>
      </p:pic>
      <p:pic>
        <p:nvPicPr>
          <p:cNvPr id="15" name="Image 6" descr="https://test-kimi-img.moonshot.cn/pub/slides/slides_tmpl/image/25-08-06-16:17:02-d29guvkup1d2ae82khq0.png"/>
          <p:cNvPicPr>
            <a:picLocks noChangeAspect="1"/>
          </p:cNvPicPr>
          <p:nvPr/>
        </p:nvPicPr>
        <p:blipFill>
          <a:blip r:embed="rId5"/>
          <a:stretch>
            <a:fillRect/>
          </a:stretch>
        </p:blipFill>
        <p:spPr>
          <a:xfrm rot="5400000" flipH="1">
            <a:off x="11033760" y="5330190"/>
            <a:ext cx="1542415" cy="77343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11-d29gv1sup1d2ae82kih0.png"/>
          <p:cNvPicPr>
            <a:picLocks noChangeAspect="1"/>
          </p:cNvPicPr>
          <p:nvPr/>
        </p:nvPicPr>
        <p:blipFill>
          <a:blip r:embed="rId1"/>
          <a:stretch>
            <a:fillRect/>
          </a:stretch>
        </p:blipFill>
        <p:spPr>
          <a:xfrm>
            <a:off x="6299200" y="1595120"/>
            <a:ext cx="5284470" cy="4522470"/>
          </a:xfrm>
          <a:prstGeom prst="rect">
            <a:avLst/>
          </a:prstGeom>
        </p:spPr>
      </p:pic>
      <p:pic>
        <p:nvPicPr>
          <p:cNvPr id="3" name="Image 1" descr="https://test-kimi-img.moonshot.cn/pub/slides/slides_tmpl/image/25-08-06-16:17:11-d29gv1sup1d2ae82kihg.png"/>
          <p:cNvPicPr>
            <a:picLocks noChangeAspect="1"/>
          </p:cNvPicPr>
          <p:nvPr/>
        </p:nvPicPr>
        <p:blipFill>
          <a:blip r:embed="rId2"/>
          <a:stretch>
            <a:fillRect/>
          </a:stretch>
        </p:blipFill>
        <p:spPr>
          <a:xfrm>
            <a:off x="535940" y="1595120"/>
            <a:ext cx="5283200" cy="4521835"/>
          </a:xfrm>
          <a:prstGeom prst="rect">
            <a:avLst/>
          </a:prstGeom>
        </p:spPr>
      </p:pic>
      <p:sp>
        <p:nvSpPr>
          <p:cNvPr id="4" name="Text 0"/>
          <p:cNvSpPr/>
          <p:nvPr/>
        </p:nvSpPr>
        <p:spPr>
          <a:xfrm>
            <a:off x="1080310" y="2894306"/>
            <a:ext cx="4215624" cy="1066800"/>
          </a:xfrm>
          <a:prstGeom prst="rect">
            <a:avLst/>
          </a:prstGeom>
          <a:noFill/>
        </p:spPr>
        <p:txBody>
          <a:bodyPr wrap="square" lIns="91440" tIns="45720" rIns="91440" bIns="45720" rtlCol="0" anchor="t">
            <a:spAutoFit/>
          </a:bodyPr>
          <a:lstStyle/>
          <a:p>
            <a:pPr marL="0" indent="0" algn="just">
              <a:lnSpc>
                <a:spcPct val="120000"/>
              </a:lnSpc>
              <a:buNone/>
            </a:pPr>
            <a:r>
              <a:rPr lang="en-US" sz="2000" dirty="0">
                <a:solidFill>
                  <a:srgbClr val="000000"/>
                </a:solidFill>
                <a:latin typeface="MiSans" pitchFamily="34" charset="-122"/>
                <a:ea typeface="MiSans" pitchFamily="34" charset="-122"/>
                <a:cs typeface="MiSans" pitchFamily="34" charset="-120"/>
              </a:rPr>
              <a:t>最佳案例代表上台展示，观众就数据来源、时间可行性、风险预案连续追问，展示方需现场回应。</a:t>
            </a:r>
            <a:endParaRPr lang="en-US" sz="1600" dirty="0"/>
          </a:p>
        </p:txBody>
      </p:sp>
      <p:sp>
        <p:nvSpPr>
          <p:cNvPr id="5" name="Text 1"/>
          <p:cNvSpPr/>
          <p:nvPr/>
        </p:nvSpPr>
        <p:spPr>
          <a:xfrm>
            <a:off x="1044961" y="1958629"/>
            <a:ext cx="4285712" cy="425450"/>
          </a:xfrm>
          <a:prstGeom prst="rect">
            <a:avLst/>
          </a:prstGeom>
          <a:noFill/>
        </p:spPr>
        <p:txBody>
          <a:bodyPr wrap="square" lIns="91440" tIns="45720" rIns="91440" bIns="45720" rtlCol="0" anchor="t">
            <a:spAutoFit/>
          </a:bodyPr>
          <a:lstStyle/>
          <a:p>
            <a:pPr marL="0" indent="0" algn="just">
              <a:lnSpc>
                <a:spcPct val="100000"/>
              </a:lnSpc>
              <a:buNone/>
            </a:pPr>
            <a:r>
              <a:rPr lang="en-US" sz="2800" dirty="0">
                <a:solidFill>
                  <a:srgbClr val="158011"/>
                </a:solidFill>
                <a:latin typeface="MiSans" pitchFamily="34" charset="-122"/>
                <a:ea typeface="MiSans" pitchFamily="34" charset="-122"/>
                <a:cs typeface="MiSans" pitchFamily="34" charset="-120"/>
              </a:rPr>
              <a:t>展示与回应</a:t>
            </a:r>
            <a:endParaRPr lang="en-US" sz="1600" dirty="0"/>
          </a:p>
        </p:txBody>
      </p:sp>
      <p:sp>
        <p:nvSpPr>
          <p:cNvPr id="6" name="Text 2"/>
          <p:cNvSpPr/>
          <p:nvPr/>
        </p:nvSpPr>
        <p:spPr>
          <a:xfrm>
            <a:off x="6799472" y="2894306"/>
            <a:ext cx="4215624" cy="1066800"/>
          </a:xfrm>
          <a:prstGeom prst="rect">
            <a:avLst/>
          </a:prstGeom>
          <a:noFill/>
        </p:spPr>
        <p:txBody>
          <a:bodyPr wrap="square" lIns="91440" tIns="45720" rIns="91440" bIns="45720" rtlCol="0" anchor="t">
            <a:spAutoFit/>
          </a:bodyPr>
          <a:lstStyle/>
          <a:p>
            <a:pPr marL="0" indent="0" algn="just">
              <a:lnSpc>
                <a:spcPct val="120000"/>
              </a:lnSpc>
              <a:buNone/>
            </a:pPr>
            <a:r>
              <a:rPr lang="en-US" sz="2000" dirty="0">
                <a:solidFill>
                  <a:srgbClr val="FFFFFF"/>
                </a:solidFill>
                <a:latin typeface="MiSans" pitchFamily="34" charset="-122"/>
                <a:ea typeface="MiSans" pitchFamily="34" charset="-122"/>
                <a:cs typeface="MiSans" pitchFamily="34" charset="-120"/>
              </a:rPr>
              <a:t>教师总结质疑焦点，强调目标优化需证据链完整、备选方案充分，锻炼学生批判性思维与答辩能力。</a:t>
            </a:r>
            <a:endParaRPr lang="en-US" sz="1600" dirty="0"/>
          </a:p>
        </p:txBody>
      </p:sp>
      <p:sp>
        <p:nvSpPr>
          <p:cNvPr id="7" name="Text 3"/>
          <p:cNvSpPr/>
          <p:nvPr/>
        </p:nvSpPr>
        <p:spPr>
          <a:xfrm>
            <a:off x="6729384" y="1958629"/>
            <a:ext cx="4285712" cy="425450"/>
          </a:xfrm>
          <a:prstGeom prst="rect">
            <a:avLst/>
          </a:prstGeom>
          <a:noFill/>
        </p:spPr>
        <p:txBody>
          <a:bodyPr wrap="square" lIns="91440" tIns="45720" rIns="91440" bIns="45720" rtlCol="0" anchor="t">
            <a:spAutoFit/>
          </a:bodyPr>
          <a:lstStyle/>
          <a:p>
            <a:pPr marL="0" indent="0" algn="r">
              <a:lnSpc>
                <a:spcPct val="100000"/>
              </a:lnSpc>
              <a:buNone/>
            </a:pPr>
            <a:r>
              <a:rPr lang="en-US" sz="2800" dirty="0">
                <a:solidFill>
                  <a:srgbClr val="FFFFFF"/>
                </a:solidFill>
                <a:latin typeface="MiSans" pitchFamily="34" charset="-122"/>
                <a:ea typeface="MiSans" pitchFamily="34" charset="-122"/>
                <a:cs typeface="MiSans" pitchFamily="34" charset="-120"/>
              </a:rPr>
              <a:t>教师总结</a:t>
            </a:r>
            <a:endParaRPr lang="en-US" sz="1600" dirty="0"/>
          </a:p>
        </p:txBody>
      </p:sp>
      <p:sp>
        <p:nvSpPr>
          <p:cNvPr id="8" name="Text 4"/>
          <p:cNvSpPr/>
          <p:nvPr/>
        </p:nvSpPr>
        <p:spPr>
          <a:xfrm>
            <a:off x="582930" y="211455"/>
            <a:ext cx="10151745" cy="482600"/>
          </a:xfrm>
          <a:prstGeom prst="rect">
            <a:avLst/>
          </a:prstGeom>
          <a:noFill/>
        </p:spPr>
        <p:txBody>
          <a:bodyPr wrap="square" lIns="91440" tIns="45720" rIns="91440" bIns="45720" rtlCol="0" anchor="t">
            <a:spAutoFit/>
          </a:bodyPr>
          <a:lstStyle/>
          <a:p>
            <a:pPr marL="0" indent="0">
              <a:lnSpc>
                <a:spcPct val="100000"/>
              </a:lnSpc>
              <a:buNone/>
            </a:pPr>
            <a:r>
              <a:rPr lang="en-US" sz="3200" b="1" dirty="0">
                <a:solidFill>
                  <a:srgbClr val="000000"/>
                </a:solidFill>
                <a:latin typeface="MiSans" pitchFamily="34" charset="-122"/>
                <a:ea typeface="MiSans" pitchFamily="34" charset="-122"/>
                <a:cs typeface="MiSans" pitchFamily="34" charset="-120"/>
              </a:rPr>
              <a:t>课堂活动</a:t>
            </a:r>
            <a:r>
              <a:rPr lang="en-US" sz="2600" dirty="0">
                <a:solidFill>
                  <a:srgbClr val="000000"/>
                </a:solidFill>
                <a:latin typeface="MiSans" pitchFamily="34" charset="-122"/>
                <a:ea typeface="MiSans" pitchFamily="34" charset="-122"/>
                <a:cs typeface="MiSans" pitchFamily="34" charset="-120"/>
              </a:rPr>
              <a:t>——目标优化工作坊</a:t>
            </a:r>
            <a:endParaRPr lang="en-US" sz="1600" dirty="0"/>
          </a:p>
        </p:txBody>
      </p:sp>
      <p:pic>
        <p:nvPicPr>
          <p:cNvPr id="9" name="Image 2" descr="https://test-kimi-img.moonshot.cn/pub/slides/slides_tmpl/image/25-08-06-16:17:02-d29guvkup1d2ae82khtg.png"/>
          <p:cNvPicPr>
            <a:picLocks noChangeAspect="1"/>
          </p:cNvPicPr>
          <p:nvPr/>
        </p:nvPicPr>
        <p:blipFill>
          <a:blip r:embed="rId3"/>
          <a:stretch>
            <a:fillRect/>
          </a:stretch>
        </p:blipFill>
        <p:spPr>
          <a:xfrm>
            <a:off x="11146790" y="6005195"/>
            <a:ext cx="1129030" cy="852805"/>
          </a:xfrm>
          <a:prstGeom prst="rect">
            <a:avLst/>
          </a:prstGeom>
        </p:spPr>
      </p:pic>
      <p:pic>
        <p:nvPicPr>
          <p:cNvPr id="10" name="Image 3" descr="https://test-kimi-img.moonshot.cn/pub/slides/slides_tmpl/image/25-08-06-16:17:02-d29guvkup1d2ae82khq0.png"/>
          <p:cNvPicPr>
            <a:picLocks noChangeAspect="1"/>
          </p:cNvPicPr>
          <p:nvPr/>
        </p:nvPicPr>
        <p:blipFill>
          <a:blip r:embed="rId4"/>
          <a:stretch>
            <a:fillRect/>
          </a:stretch>
        </p:blipFill>
        <p:spPr>
          <a:xfrm rot="16200000">
            <a:off x="-240030" y="4361815"/>
            <a:ext cx="963930" cy="483235"/>
          </a:xfrm>
          <a:prstGeom prst="rect">
            <a:avLst/>
          </a:prstGeom>
        </p:spPr>
      </p:pic>
      <p:pic>
        <p:nvPicPr>
          <p:cNvPr id="11" name="Image 4" descr="https://test-kimi-img.moonshot.cn/pub/slides/slides_tmpl/image/25-08-06-16:17:02-d29guvkup1d2ae82khrg.png"/>
          <p:cNvPicPr>
            <a:picLocks noChangeAspect="1"/>
          </p:cNvPicPr>
          <p:nvPr/>
        </p:nvPicPr>
        <p:blipFill>
          <a:blip r:embed="rId5">
            <a:alphaModFix amt="80000"/>
          </a:blip>
          <a:stretch>
            <a:fillRect/>
          </a:stretch>
        </p:blipFill>
        <p:spPr>
          <a:xfrm>
            <a:off x="0" y="4023995"/>
            <a:ext cx="384175" cy="384175"/>
          </a:xfrm>
          <a:prstGeom prst="rect">
            <a:avLst/>
          </a:prstGeom>
        </p:spPr>
      </p:pic>
      <p:pic>
        <p:nvPicPr>
          <p:cNvPr id="12" name="Image 5" descr="https://test-kimi-img.moonshot.cn/pub/slides/slides_tmpl/image/25-08-06-16:17:03-d29guvsup1d2ae82ki0g.png"/>
          <p:cNvPicPr>
            <a:picLocks noChangeAspect="1"/>
          </p:cNvPicPr>
          <p:nvPr/>
        </p:nvPicPr>
        <p:blipFill>
          <a:blip r:embed="rId6"/>
          <a:stretch>
            <a:fillRect/>
          </a:stretch>
        </p:blipFill>
        <p:spPr>
          <a:xfrm>
            <a:off x="680720" y="883285"/>
            <a:ext cx="5943600" cy="88900"/>
          </a:xfrm>
          <a:prstGeom prst="rect">
            <a:avLst/>
          </a:prstGeom>
        </p:spPr>
      </p:pic>
      <p:pic>
        <p:nvPicPr>
          <p:cNvPr id="13" name="Image 6" descr="https://test-kimi-img.moonshot.cn/pub/slides/slides_tmpl/image/25-08-06-16:17:02-d29guvkup1d2ae82khu0.png"/>
          <p:cNvPicPr>
            <a:picLocks noChangeAspect="1"/>
          </p:cNvPicPr>
          <p:nvPr/>
        </p:nvPicPr>
        <p:blipFill>
          <a:blip r:embed="rId7"/>
          <a:stretch>
            <a:fillRect/>
          </a:stretch>
        </p:blipFill>
        <p:spPr>
          <a:xfrm rot="19020000">
            <a:off x="9664700" y="303530"/>
            <a:ext cx="656590" cy="656590"/>
          </a:xfrm>
          <a:prstGeom prst="rect">
            <a:avLst/>
          </a:prstGeom>
        </p:spPr>
      </p:pic>
      <p:pic>
        <p:nvPicPr>
          <p:cNvPr id="14" name="Image 7" descr="https://test-kimi-img.moonshot.cn/pub/slides/slides_tmpl/image/25-08-06-16:17:02-d29guvkup1d2ae82khr0.png"/>
          <p:cNvPicPr>
            <a:picLocks noChangeAspect="1"/>
          </p:cNvPicPr>
          <p:nvPr/>
        </p:nvPicPr>
        <p:blipFill>
          <a:blip r:embed="rId8"/>
          <a:stretch>
            <a:fillRect/>
          </a:stretch>
        </p:blipFill>
        <p:spPr>
          <a:xfrm rot="19980000">
            <a:off x="8440420" y="-580390"/>
            <a:ext cx="1540510" cy="154051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6g.png"/>
          <p:cNvPicPr>
            <a:picLocks noChangeAspect="1"/>
          </p:cNvPicPr>
          <p:nvPr/>
        </p:nvPicPr>
        <p:blipFill>
          <a:blip r:embed="rId1">
            <a:alphaModFix amt="5000"/>
          </a:blip>
          <a:stretch>
            <a:fillRect/>
          </a:stretch>
        </p:blipFill>
        <p:spPr>
          <a:xfrm>
            <a:off x="3647440" y="2155190"/>
            <a:ext cx="4575175" cy="758190"/>
          </a:xfrm>
          <a:prstGeom prst="rect">
            <a:avLst/>
          </a:prstGeom>
        </p:spPr>
      </p:pic>
      <p:pic>
        <p:nvPicPr>
          <p:cNvPr id="3" name="Image 1" descr="https://test-kimi-img.moonshot.cn/pub/slides/slides_tmpl/image/25-08-06-16:17:02-d29guvkup1d2ae82khq0.png"/>
          <p:cNvPicPr>
            <a:picLocks noChangeAspect="1"/>
          </p:cNvPicPr>
          <p:nvPr/>
        </p:nvPicPr>
        <p:blipFill>
          <a:blip r:embed="rId2"/>
          <a:stretch>
            <a:fillRect/>
          </a:stretch>
        </p:blipFill>
        <p:spPr>
          <a:xfrm rot="5400000">
            <a:off x="10502900" y="466725"/>
            <a:ext cx="2249805" cy="1128395"/>
          </a:xfrm>
          <a:prstGeom prst="rect">
            <a:avLst/>
          </a:prstGeom>
        </p:spPr>
      </p:pic>
      <p:pic>
        <p:nvPicPr>
          <p:cNvPr id="4" name="Image 2" descr="https://test-kimi-img.moonshot.cn/pub/slides/slides_tmpl/image/25-08-06-16:17:02-d29guvkup1d2ae82kht0.png"/>
          <p:cNvPicPr>
            <a:picLocks noChangeAspect="1"/>
          </p:cNvPicPr>
          <p:nvPr/>
        </p:nvPicPr>
        <p:blipFill>
          <a:blip r:embed="rId3"/>
          <a:stretch>
            <a:fillRect/>
          </a:stretch>
        </p:blipFill>
        <p:spPr>
          <a:xfrm flipH="1" flipV="1">
            <a:off x="0" y="0"/>
            <a:ext cx="9992360" cy="6731635"/>
          </a:xfrm>
          <a:prstGeom prst="rect">
            <a:avLst/>
          </a:prstGeom>
        </p:spPr>
      </p:pic>
      <p:pic>
        <p:nvPicPr>
          <p:cNvPr id="5" name="Image 3" descr="https://test-kimi-img.moonshot.cn/pub/slides/slides_tmpl/image/25-08-06-16:17:02-d29guvkup1d2ae82khtg.png"/>
          <p:cNvPicPr>
            <a:picLocks noChangeAspect="1"/>
          </p:cNvPicPr>
          <p:nvPr/>
        </p:nvPicPr>
        <p:blipFill>
          <a:blip r:embed="rId4"/>
          <a:stretch>
            <a:fillRect/>
          </a:stretch>
        </p:blipFill>
        <p:spPr>
          <a:xfrm>
            <a:off x="10421620" y="5350510"/>
            <a:ext cx="2008505" cy="1517015"/>
          </a:xfrm>
          <a:prstGeom prst="rect">
            <a:avLst/>
          </a:prstGeom>
        </p:spPr>
      </p:pic>
      <p:sp>
        <p:nvSpPr>
          <p:cNvPr id="6" name="Text 0"/>
          <p:cNvSpPr/>
          <p:nvPr/>
        </p:nvSpPr>
        <p:spPr>
          <a:xfrm>
            <a:off x="2373630" y="4048125"/>
            <a:ext cx="6873875" cy="1214120"/>
          </a:xfrm>
          <a:prstGeom prst="rect">
            <a:avLst/>
          </a:prstGeom>
          <a:noFill/>
        </p:spPr>
        <p:txBody>
          <a:bodyPr wrap="square" lIns="91440" tIns="45720" rIns="91440" bIns="45720" rtlCol="0" anchor="t"/>
          <a:lstStyle/>
          <a:p>
            <a:pPr marL="0" indent="0" algn="ctr">
              <a:lnSpc>
                <a:spcPct val="100000"/>
              </a:lnSpc>
              <a:buNone/>
            </a:pPr>
            <a:r>
              <a:rPr lang="en-US" sz="4400" dirty="0">
                <a:solidFill>
                  <a:srgbClr val="595959"/>
                </a:solidFill>
                <a:latin typeface="MiSans" pitchFamily="34" charset="-122"/>
                <a:ea typeface="MiSans" pitchFamily="34" charset="-122"/>
                <a:cs typeface="MiSans" pitchFamily="34" charset="-120"/>
              </a:rPr>
              <a:t>持续学习与动态调整</a:t>
            </a:r>
            <a:endParaRPr lang="en-US" sz="1600" dirty="0"/>
          </a:p>
        </p:txBody>
      </p:sp>
      <p:sp>
        <p:nvSpPr>
          <p:cNvPr id="7" name="Text 1"/>
          <p:cNvSpPr/>
          <p:nvPr/>
        </p:nvSpPr>
        <p:spPr>
          <a:xfrm>
            <a:off x="4304665" y="1414145"/>
            <a:ext cx="2804160" cy="2105025"/>
          </a:xfrm>
          <a:prstGeom prst="rect">
            <a:avLst/>
          </a:prstGeom>
          <a:noFill/>
        </p:spPr>
        <p:txBody>
          <a:bodyPr wrap="square" lIns="91440" tIns="45720" rIns="91440" bIns="45720" rtlCol="0" anchor="t">
            <a:spAutoFit/>
          </a:bodyPr>
          <a:lstStyle/>
          <a:p>
            <a:pPr marL="0" indent="0" algn="r">
              <a:lnSpc>
                <a:spcPct val="100000"/>
              </a:lnSpc>
              <a:buNone/>
            </a:pPr>
            <a:r>
              <a:rPr lang="en-US" sz="13800" dirty="0">
                <a:solidFill>
                  <a:srgbClr val="158011"/>
                </a:solidFill>
                <a:latin typeface="MiSans" pitchFamily="34" charset="-122"/>
                <a:ea typeface="MiSans" pitchFamily="34" charset="-122"/>
                <a:cs typeface="MiSans" pitchFamily="34" charset="-120"/>
              </a:rPr>
              <a:t>05</a:t>
            </a:r>
            <a:endParaRPr lang="en-US" sz="1600" dirty="0"/>
          </a:p>
        </p:txBody>
      </p:sp>
      <p:pic>
        <p:nvPicPr>
          <p:cNvPr id="8" name="Image 4" descr="https://test-kimi-img.moonshot.cn/pub/slides/slides_tmpl/image/25-08-06-16:17:02-d29guvkup1d2ae82khrg.png"/>
          <p:cNvPicPr>
            <a:picLocks noChangeAspect="1"/>
          </p:cNvPicPr>
          <p:nvPr/>
        </p:nvPicPr>
        <p:blipFill>
          <a:blip r:embed="rId5"/>
          <a:stretch>
            <a:fillRect/>
          </a:stretch>
        </p:blipFill>
        <p:spPr>
          <a:xfrm rot="20340000">
            <a:off x="9505315" y="1277620"/>
            <a:ext cx="1764665" cy="1764665"/>
          </a:xfrm>
          <a:prstGeom prst="rect">
            <a:avLst/>
          </a:prstGeom>
        </p:spPr>
      </p:pic>
      <p:pic>
        <p:nvPicPr>
          <p:cNvPr id="9" name="Image 5" descr="https://test-kimi-img.moonshot.cn/pub/slides/slides_tmpl/image/25-08-06-16:17:02-d29guvkup1d2ae82khsg.png"/>
          <p:cNvPicPr>
            <a:picLocks noChangeAspect="1"/>
          </p:cNvPicPr>
          <p:nvPr/>
        </p:nvPicPr>
        <p:blipFill>
          <a:blip r:embed="rId6"/>
          <a:stretch>
            <a:fillRect/>
          </a:stretch>
        </p:blipFill>
        <p:spPr>
          <a:xfrm>
            <a:off x="9745345" y="939800"/>
            <a:ext cx="5269865" cy="4725670"/>
          </a:xfrm>
          <a:prstGeom prst="rect">
            <a:avLst/>
          </a:prstGeom>
        </p:spPr>
      </p:pic>
      <p:pic>
        <p:nvPicPr>
          <p:cNvPr id="10" name="Image 6" descr="https://test-kimi-img.moonshot.cn/pub/slides/slides_tmpl/image/25-08-06-16:17:03-d29guvsup1d2ae82ki10.png"/>
          <p:cNvPicPr>
            <a:picLocks noChangeAspect="1"/>
          </p:cNvPicPr>
          <p:nvPr/>
        </p:nvPicPr>
        <p:blipFill>
          <a:blip r:embed="rId7"/>
          <a:stretch>
            <a:fillRect/>
          </a:stretch>
        </p:blipFill>
        <p:spPr>
          <a:xfrm>
            <a:off x="9926320" y="1155065"/>
            <a:ext cx="4900295" cy="4404360"/>
          </a:xfrm>
          <a:prstGeom prst="rect">
            <a:avLst/>
          </a:prstGeom>
        </p:spPr>
      </p:pic>
      <p:pic>
        <p:nvPicPr>
          <p:cNvPr id="11" name="Image 7" descr="https://test-kimi-img.moonshot.cn/pub/slides/slides_tmpl/image/25-08-06-16:17:02-d29guvkup1d2ae82khu0.png"/>
          <p:cNvPicPr>
            <a:picLocks noChangeAspect="1"/>
          </p:cNvPicPr>
          <p:nvPr/>
        </p:nvPicPr>
        <p:blipFill>
          <a:blip r:embed="rId8"/>
          <a:stretch>
            <a:fillRect/>
          </a:stretch>
        </p:blipFill>
        <p:spPr>
          <a:xfrm rot="17760000">
            <a:off x="9298940" y="818515"/>
            <a:ext cx="960755" cy="960755"/>
          </a:xfrm>
          <a:prstGeom prst="rect">
            <a:avLst/>
          </a:prstGeom>
        </p:spPr>
      </p:pic>
      <p:pic>
        <p:nvPicPr>
          <p:cNvPr id="12" name="Image 8" descr="https://test-kimi-img.moonshot.cn/pub/slides/slides_tmpl/image/25-08-06-16:17:03-d29guvsup1d2ae82ki80.png"/>
          <p:cNvPicPr>
            <a:picLocks noChangeAspect="1"/>
          </p:cNvPicPr>
          <p:nvPr/>
        </p:nvPicPr>
        <p:blipFill>
          <a:blip r:embed="rId9"/>
          <a:stretch>
            <a:fillRect/>
          </a:stretch>
        </p:blipFill>
        <p:spPr>
          <a:xfrm flipH="1" flipV="1">
            <a:off x="-514350" y="-751840"/>
            <a:ext cx="12192000" cy="6751955"/>
          </a:xfrm>
          <a:prstGeom prst="rect">
            <a:avLst/>
          </a:prstGeom>
        </p:spPr>
      </p:pic>
      <p:pic>
        <p:nvPicPr>
          <p:cNvPr id="13" name="Image 9" descr="https://test-kimi-img.moonshot.cn/pub/slides/slides_tmpl/image/25-08-06-16:17:03-d29guvsup1d2ae82ki7g.png"/>
          <p:cNvPicPr>
            <a:picLocks noChangeAspect="1"/>
          </p:cNvPicPr>
          <p:nvPr/>
        </p:nvPicPr>
        <p:blipFill>
          <a:blip r:embed="rId10"/>
          <a:stretch>
            <a:fillRect/>
          </a:stretch>
        </p:blipFill>
        <p:spPr>
          <a:xfrm>
            <a:off x="2364105" y="3587115"/>
            <a:ext cx="7286625" cy="117475"/>
          </a:xfrm>
          <a:prstGeom prst="rect">
            <a:avLst/>
          </a:prstGeom>
        </p:spPr>
      </p:pic>
      <p:pic>
        <p:nvPicPr>
          <p:cNvPr id="14" name="Image 10" descr="https://test-kimi-img.moonshot.cn/pub/slides/slides_tmpl/image/25-08-06-16:17:03-d29guvsup1d2ae82ki70.png"/>
          <p:cNvPicPr>
            <a:picLocks noChangeAspect="1"/>
          </p:cNvPicPr>
          <p:nvPr/>
        </p:nvPicPr>
        <p:blipFill>
          <a:blip r:embed="rId11"/>
          <a:stretch>
            <a:fillRect/>
          </a:stretch>
        </p:blipFill>
        <p:spPr>
          <a:xfrm flipH="1" flipV="1">
            <a:off x="-34290" y="-503555"/>
            <a:ext cx="2386965" cy="209550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601123" y="4251325"/>
            <a:ext cx="10673878" cy="711200"/>
          </a:xfrm>
          <a:prstGeom prst="rect">
            <a:avLst/>
          </a:prstGeom>
          <a:noFill/>
        </p:spPr>
        <p:txBody>
          <a:bodyPr wrap="square" lIns="91440" tIns="45720" rIns="91440" bIns="45720" rtlCol="0" anchor="t">
            <a:spAutoFit/>
          </a:bodyPr>
          <a:lstStyle/>
          <a:p>
            <a:pPr marL="0" indent="0" algn="just">
              <a:lnSpc>
                <a:spcPct val="130000"/>
              </a:lnSpc>
              <a:buNone/>
            </a:pPr>
            <a:r>
              <a:rPr lang="en-US" sz="1800" dirty="0">
                <a:solidFill>
                  <a:srgbClr val="000000"/>
                </a:solidFill>
                <a:latin typeface="MiSans" pitchFamily="34" charset="-122"/>
                <a:ea typeface="MiSans" pitchFamily="34" charset="-122"/>
                <a:cs typeface="MiSans" pitchFamily="34" charset="-120"/>
              </a:rPr>
              <a:t>技术升级加速使原有能力迅速贬值，无人机配送、智能仓储、BIM、装配式等新工艺层出不穷，传统岗位技能边界被不断重划。</a:t>
            </a:r>
            <a:endParaRPr lang="en-US" sz="1600" dirty="0"/>
          </a:p>
        </p:txBody>
      </p:sp>
      <p:sp>
        <p:nvSpPr>
          <p:cNvPr id="3" name="Text 1"/>
          <p:cNvSpPr/>
          <p:nvPr/>
        </p:nvSpPr>
        <p:spPr>
          <a:xfrm>
            <a:off x="566440" y="3755390"/>
            <a:ext cx="6018632" cy="368300"/>
          </a:xfrm>
          <a:prstGeom prst="rect">
            <a:avLst/>
          </a:prstGeom>
          <a:noFill/>
        </p:spPr>
        <p:txBody>
          <a:bodyPr wrap="square" lIns="91440" tIns="45720" rIns="91440" bIns="45720" rtlCol="0" anchor="t">
            <a:spAutoFit/>
          </a:bodyPr>
          <a:lstStyle/>
          <a:p>
            <a:pPr marL="0" indent="0" algn="just">
              <a:lnSpc>
                <a:spcPct val="100000"/>
              </a:lnSpc>
              <a:buNone/>
            </a:pPr>
            <a:r>
              <a:rPr lang="en-US" sz="2400" dirty="0">
                <a:solidFill>
                  <a:srgbClr val="158011"/>
                </a:solidFill>
                <a:latin typeface="MiSans" pitchFamily="34" charset="-122"/>
                <a:ea typeface="MiSans" pitchFamily="34" charset="-122"/>
                <a:cs typeface="MiSans" pitchFamily="34" charset="-120"/>
              </a:rPr>
              <a:t>知识快速贬值</a:t>
            </a:r>
            <a:endParaRPr lang="en-US" sz="1600" dirty="0"/>
          </a:p>
        </p:txBody>
      </p:sp>
      <p:sp>
        <p:nvSpPr>
          <p:cNvPr id="4" name="Text 2"/>
          <p:cNvSpPr/>
          <p:nvPr/>
        </p:nvSpPr>
        <p:spPr>
          <a:xfrm>
            <a:off x="582930" y="211455"/>
            <a:ext cx="10151745" cy="482600"/>
          </a:xfrm>
          <a:prstGeom prst="rect">
            <a:avLst/>
          </a:prstGeom>
          <a:noFill/>
        </p:spPr>
        <p:txBody>
          <a:bodyPr wrap="square" lIns="91440" tIns="45720" rIns="91440" bIns="45720" rtlCol="0" anchor="t">
            <a:spAutoFit/>
          </a:bodyPr>
          <a:lstStyle/>
          <a:p>
            <a:pPr marL="0" indent="0" algn="l">
              <a:lnSpc>
                <a:spcPct val="100000"/>
              </a:lnSpc>
              <a:buNone/>
            </a:pPr>
            <a:r>
              <a:rPr lang="en-US" sz="3200" b="1" dirty="0">
                <a:solidFill>
                  <a:srgbClr val="000000"/>
                </a:solidFill>
                <a:latin typeface="MiSans" pitchFamily="34" charset="-122"/>
                <a:ea typeface="MiSans" pitchFamily="34" charset="-122"/>
                <a:cs typeface="MiSans" pitchFamily="34" charset="-120"/>
              </a:rPr>
              <a:t>知识半衰期缩短至3-5年</a:t>
            </a:r>
            <a:endParaRPr lang="en-US" sz="1600" dirty="0"/>
          </a:p>
        </p:txBody>
      </p:sp>
      <p:pic>
        <p:nvPicPr>
          <p:cNvPr id="5" name="Image 0" descr="https://test-kimi-img.moonshot.cn/pub/slides/slides_tmpl/image/25-08-06-16:17:02-d29guvkup1d2ae82khrg.png"/>
          <p:cNvPicPr>
            <a:picLocks noChangeAspect="1"/>
          </p:cNvPicPr>
          <p:nvPr/>
        </p:nvPicPr>
        <p:blipFill>
          <a:blip r:embed="rId1">
            <a:alphaModFix amt="80000"/>
          </a:blip>
          <a:stretch>
            <a:fillRect/>
          </a:stretch>
        </p:blipFill>
        <p:spPr>
          <a:xfrm>
            <a:off x="11275060" y="5125085"/>
            <a:ext cx="514985" cy="514985"/>
          </a:xfrm>
          <a:prstGeom prst="rect">
            <a:avLst/>
          </a:prstGeom>
        </p:spPr>
      </p:pic>
      <p:pic>
        <p:nvPicPr>
          <p:cNvPr id="6" name="Image 1" descr="https://test-kimi-img.moonshot.cn/pub/slides/slides_tmpl/image/25-08-06-16:17:02-d29guvkup1d2ae82khu0.png"/>
          <p:cNvPicPr>
            <a:picLocks noChangeAspect="1"/>
          </p:cNvPicPr>
          <p:nvPr/>
        </p:nvPicPr>
        <p:blipFill>
          <a:blip r:embed="rId2"/>
          <a:stretch>
            <a:fillRect/>
          </a:stretch>
        </p:blipFill>
        <p:spPr>
          <a:xfrm rot="11100000" flipH="1" flipV="1">
            <a:off x="10544810" y="6162040"/>
            <a:ext cx="368935" cy="368935"/>
          </a:xfrm>
          <a:prstGeom prst="rect">
            <a:avLst/>
          </a:prstGeom>
        </p:spPr>
      </p:pic>
      <p:pic>
        <p:nvPicPr>
          <p:cNvPr id="7" name="Image 2" descr="https://test-kimi-img.moonshot.cn/pub/slides/slides_tmpl/image/25-08-06-16:17:03-d29guvsup1d2ae82ki7g.png"/>
          <p:cNvPicPr>
            <a:picLocks noChangeAspect="1"/>
          </p:cNvPicPr>
          <p:nvPr/>
        </p:nvPicPr>
        <p:blipFill>
          <a:blip r:embed="rId3"/>
          <a:stretch>
            <a:fillRect/>
          </a:stretch>
        </p:blipFill>
        <p:spPr>
          <a:xfrm>
            <a:off x="2453005" y="6146800"/>
            <a:ext cx="7286625" cy="117475"/>
          </a:xfrm>
          <a:prstGeom prst="rect">
            <a:avLst/>
          </a:prstGeom>
        </p:spPr>
      </p:pic>
      <p:pic>
        <p:nvPicPr>
          <p:cNvPr id="8" name="Image 3" descr="https://test-kimi-img.moonshot.cn/pub/slides/slides_tmpl/image/25-08-06-16:17:02-d29guvkup1d2ae82khrg.png"/>
          <p:cNvPicPr>
            <a:picLocks noChangeAspect="1"/>
          </p:cNvPicPr>
          <p:nvPr/>
        </p:nvPicPr>
        <p:blipFill>
          <a:blip r:embed="rId1">
            <a:alphaModFix amt="80000"/>
          </a:blip>
          <a:stretch>
            <a:fillRect/>
          </a:stretch>
        </p:blipFill>
        <p:spPr>
          <a:xfrm>
            <a:off x="716915" y="5798185"/>
            <a:ext cx="253365" cy="253365"/>
          </a:xfrm>
          <a:prstGeom prst="rect">
            <a:avLst/>
          </a:prstGeom>
        </p:spPr>
      </p:pic>
      <p:pic>
        <p:nvPicPr>
          <p:cNvPr id="9" name="Image 4" descr="https://test-kimi-img.moonshot.cn/pub/slides/slides_tmpl/image/25-08-06-16:17:02-d29guvkup1d2ae82khr0.png"/>
          <p:cNvPicPr>
            <a:picLocks noChangeAspect="1"/>
          </p:cNvPicPr>
          <p:nvPr/>
        </p:nvPicPr>
        <p:blipFill>
          <a:blip r:embed="rId4"/>
          <a:stretch>
            <a:fillRect/>
          </a:stretch>
        </p:blipFill>
        <p:spPr>
          <a:xfrm flipH="1" flipV="1">
            <a:off x="-509270" y="5659755"/>
            <a:ext cx="1540510" cy="1540510"/>
          </a:xfrm>
          <a:prstGeom prst="rect">
            <a:avLst/>
          </a:prstGeom>
        </p:spPr>
      </p:pic>
      <p:pic>
        <p:nvPicPr>
          <p:cNvPr id="10" name="Image 5" descr="https://test-kimi-img.moonshot.cn/pub/slides/slides_tmpl/image/25-08-06-16:17:10-d29gv1kup1d2ae82kig0.jpg"/>
          <p:cNvPicPr>
            <a:picLocks noChangeAspect="1"/>
          </p:cNvPicPr>
          <p:nvPr/>
        </p:nvPicPr>
        <p:blipFill>
          <a:blip r:embed="rId5"/>
          <a:stretch>
            <a:fillRect/>
          </a:stretch>
        </p:blipFill>
        <p:spPr>
          <a:xfrm>
            <a:off x="0" y="1092835"/>
            <a:ext cx="12192000" cy="201422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11-d29gv1sup1d2ae82kikg.png"/>
          <p:cNvPicPr>
            <a:picLocks noChangeAspect="1"/>
          </p:cNvPicPr>
          <p:nvPr/>
        </p:nvPicPr>
        <p:blipFill>
          <a:blip r:embed="rId1">
            <a:alphaModFix amt="60000"/>
          </a:blip>
          <a:stretch>
            <a:fillRect/>
          </a:stretch>
        </p:blipFill>
        <p:spPr>
          <a:xfrm>
            <a:off x="560705" y="3760470"/>
            <a:ext cx="11079480" cy="2085975"/>
          </a:xfrm>
          <a:prstGeom prst="rect">
            <a:avLst/>
          </a:prstGeom>
        </p:spPr>
      </p:pic>
      <p:pic>
        <p:nvPicPr>
          <p:cNvPr id="3" name="Image 1" descr="https://test-kimi-img.moonshot.cn/pub/slides/slides_tmpl/image/25-08-06-16:17:11-d29gv1sup1d2ae82kikg.png"/>
          <p:cNvPicPr>
            <a:picLocks noChangeAspect="1"/>
          </p:cNvPicPr>
          <p:nvPr/>
        </p:nvPicPr>
        <p:blipFill>
          <a:blip r:embed="rId1">
            <a:alphaModFix amt="60000"/>
          </a:blip>
          <a:stretch>
            <a:fillRect/>
          </a:stretch>
        </p:blipFill>
        <p:spPr>
          <a:xfrm>
            <a:off x="560705" y="1328420"/>
            <a:ext cx="11079480" cy="2085975"/>
          </a:xfrm>
          <a:prstGeom prst="rect">
            <a:avLst/>
          </a:prstGeom>
        </p:spPr>
      </p:pic>
      <p:sp>
        <p:nvSpPr>
          <p:cNvPr id="4" name="Text 0"/>
          <p:cNvSpPr/>
          <p:nvPr/>
        </p:nvSpPr>
        <p:spPr>
          <a:xfrm>
            <a:off x="2996565" y="1990090"/>
            <a:ext cx="8214995" cy="711200"/>
          </a:xfrm>
          <a:prstGeom prst="rect">
            <a:avLst/>
          </a:prstGeom>
          <a:noFill/>
        </p:spPr>
        <p:txBody>
          <a:bodyPr wrap="square" lIns="91440" tIns="45720" rIns="91440" bIns="45720" rtlCol="0" anchor="ctr">
            <a:spAutoFit/>
          </a:bodyPr>
          <a:lstStyle/>
          <a:p>
            <a:pPr marL="0" indent="0" algn="just">
              <a:lnSpc>
                <a:spcPct val="150000"/>
              </a:lnSpc>
              <a:buNone/>
            </a:pPr>
            <a:r>
              <a:rPr lang="en-US" sz="1600" dirty="0">
                <a:solidFill>
                  <a:srgbClr val="000000"/>
                </a:solidFill>
                <a:latin typeface="MiSans" pitchFamily="34" charset="-122"/>
                <a:ea typeface="MiSans" pitchFamily="34" charset="-122"/>
                <a:cs typeface="MiSans" pitchFamily="34" charset="-120"/>
              </a:rPr>
              <a:t>企业不仅要求专业基础，更强调数字化、跨领域与创新能力，会计岗需懂智能财务系统，制造岗需掌握PLC与工业互联网。</a:t>
            </a:r>
            <a:endParaRPr lang="en-US" sz="1600" dirty="0"/>
          </a:p>
        </p:txBody>
      </p:sp>
      <p:sp>
        <p:nvSpPr>
          <p:cNvPr id="5" name="Text 1"/>
          <p:cNvSpPr/>
          <p:nvPr/>
        </p:nvSpPr>
        <p:spPr>
          <a:xfrm>
            <a:off x="2954020" y="1537335"/>
            <a:ext cx="8214995" cy="368300"/>
          </a:xfrm>
          <a:prstGeom prst="rect">
            <a:avLst/>
          </a:prstGeom>
          <a:noFill/>
        </p:spPr>
        <p:txBody>
          <a:bodyPr wrap="square" lIns="91440" tIns="45720" rIns="91440" bIns="45720" rtlCol="0" anchor="ctr">
            <a:spAutoFit/>
          </a:bodyPr>
          <a:lstStyle/>
          <a:p>
            <a:pPr marL="0" indent="0" algn="just">
              <a:lnSpc>
                <a:spcPct val="100000"/>
              </a:lnSpc>
              <a:buNone/>
            </a:pPr>
            <a:r>
              <a:rPr lang="en-US" sz="2400" b="1" dirty="0">
                <a:solidFill>
                  <a:srgbClr val="158011"/>
                </a:solidFill>
                <a:latin typeface="MiSans" pitchFamily="34" charset="-122"/>
                <a:ea typeface="MiSans" pitchFamily="34" charset="-122"/>
                <a:cs typeface="MiSans" pitchFamily="34" charset="-120"/>
              </a:rPr>
              <a:t>数字化与创新能力</a:t>
            </a:r>
            <a:endParaRPr lang="en-US" sz="1600" dirty="0"/>
          </a:p>
        </p:txBody>
      </p:sp>
      <p:sp>
        <p:nvSpPr>
          <p:cNvPr id="6" name="Text 2"/>
          <p:cNvSpPr/>
          <p:nvPr/>
        </p:nvSpPr>
        <p:spPr>
          <a:xfrm>
            <a:off x="3091815" y="4357370"/>
            <a:ext cx="8214995" cy="355600"/>
          </a:xfrm>
          <a:prstGeom prst="rect">
            <a:avLst/>
          </a:prstGeom>
          <a:noFill/>
        </p:spPr>
        <p:txBody>
          <a:bodyPr wrap="square" lIns="91440" tIns="45720" rIns="91440" bIns="45720" rtlCol="0" anchor="ctr">
            <a:spAutoFit/>
          </a:bodyPr>
          <a:lstStyle/>
          <a:p>
            <a:pPr marL="0" indent="0" algn="just">
              <a:lnSpc>
                <a:spcPct val="150000"/>
              </a:lnSpc>
              <a:buNone/>
            </a:pPr>
            <a:r>
              <a:rPr lang="en-US" sz="1600" dirty="0">
                <a:solidFill>
                  <a:srgbClr val="000000"/>
                </a:solidFill>
                <a:latin typeface="MiSans" pitchFamily="34" charset="-122"/>
                <a:ea typeface="MiSans" pitchFamily="34" charset="-122"/>
                <a:cs typeface="MiSans" pitchFamily="34" charset="-120"/>
              </a:rPr>
              <a:t>人才标准上移迫使高职生必须拓展复合技能，才能满足岗位升级需求。</a:t>
            </a:r>
            <a:endParaRPr lang="en-US" sz="1600" dirty="0"/>
          </a:p>
        </p:txBody>
      </p:sp>
      <p:sp>
        <p:nvSpPr>
          <p:cNvPr id="7" name="Text 3"/>
          <p:cNvSpPr/>
          <p:nvPr/>
        </p:nvSpPr>
        <p:spPr>
          <a:xfrm>
            <a:off x="3068320" y="3914140"/>
            <a:ext cx="8214995" cy="368300"/>
          </a:xfrm>
          <a:prstGeom prst="rect">
            <a:avLst/>
          </a:prstGeom>
          <a:noFill/>
        </p:spPr>
        <p:txBody>
          <a:bodyPr wrap="square" lIns="91440" tIns="45720" rIns="91440" bIns="45720" rtlCol="0" anchor="ctr">
            <a:spAutoFit/>
          </a:bodyPr>
          <a:lstStyle/>
          <a:p>
            <a:pPr marL="0" indent="0" algn="just">
              <a:lnSpc>
                <a:spcPct val="100000"/>
              </a:lnSpc>
              <a:buNone/>
            </a:pPr>
            <a:r>
              <a:rPr lang="en-US" sz="2400" b="1" dirty="0">
                <a:solidFill>
                  <a:srgbClr val="158011"/>
                </a:solidFill>
                <a:latin typeface="MiSans" pitchFamily="34" charset="-122"/>
                <a:ea typeface="MiSans" pitchFamily="34" charset="-122"/>
                <a:cs typeface="MiSans" pitchFamily="34" charset="-120"/>
              </a:rPr>
              <a:t>能力拓展</a:t>
            </a:r>
            <a:endParaRPr lang="en-US" sz="1600" dirty="0"/>
          </a:p>
        </p:txBody>
      </p:sp>
      <p:sp>
        <p:nvSpPr>
          <p:cNvPr id="8" name="Text 4"/>
          <p:cNvSpPr/>
          <p:nvPr/>
        </p:nvSpPr>
        <p:spPr>
          <a:xfrm>
            <a:off x="582930" y="211455"/>
            <a:ext cx="10151745" cy="482600"/>
          </a:xfrm>
          <a:prstGeom prst="rect">
            <a:avLst/>
          </a:prstGeom>
          <a:noFill/>
        </p:spPr>
        <p:txBody>
          <a:bodyPr wrap="square" lIns="91440" tIns="45720" rIns="91440" bIns="45720" rtlCol="0" anchor="ctr">
            <a:spAutoFit/>
          </a:bodyPr>
          <a:lstStyle/>
          <a:p>
            <a:pPr marL="0" indent="0" algn="l">
              <a:lnSpc>
                <a:spcPct val="100000"/>
              </a:lnSpc>
              <a:buNone/>
            </a:pPr>
            <a:r>
              <a:rPr lang="en-US" sz="3200" b="1" dirty="0">
                <a:solidFill>
                  <a:srgbClr val="000000"/>
                </a:solidFill>
                <a:latin typeface="MiSans" pitchFamily="34" charset="-122"/>
                <a:ea typeface="MiSans" pitchFamily="34" charset="-122"/>
                <a:cs typeface="MiSans" pitchFamily="34" charset="-120"/>
              </a:rPr>
              <a:t>企业用人需求高端化多元趋势</a:t>
            </a:r>
            <a:endParaRPr lang="en-US" sz="1600" dirty="0"/>
          </a:p>
        </p:txBody>
      </p:sp>
      <p:pic>
        <p:nvPicPr>
          <p:cNvPr id="9" name="Image 2" descr="https://test-kimi-img.moonshot.cn/pub/slides/slides_tmpl/image/25-08-06-16:17:12-d29gv24up1d2ae82kimg.png"/>
          <p:cNvPicPr>
            <a:picLocks noChangeAspect="1"/>
          </p:cNvPicPr>
          <p:nvPr/>
        </p:nvPicPr>
        <p:blipFill>
          <a:blip r:embed="rId2"/>
          <a:stretch>
            <a:fillRect/>
          </a:stretch>
        </p:blipFill>
        <p:spPr>
          <a:xfrm>
            <a:off x="900430" y="1518285"/>
            <a:ext cx="1696085" cy="1696085"/>
          </a:xfrm>
          <a:prstGeom prst="rect">
            <a:avLst/>
          </a:prstGeom>
        </p:spPr>
      </p:pic>
      <p:pic>
        <p:nvPicPr>
          <p:cNvPr id="10" name="Image 3" descr="https://test-kimi-img.moonshot.cn/pub/slides/slides_tmpl/image/25-08-06-16:17:12-d29gv24up1d2ae82kimg.png"/>
          <p:cNvPicPr>
            <a:picLocks noChangeAspect="1"/>
          </p:cNvPicPr>
          <p:nvPr/>
        </p:nvPicPr>
        <p:blipFill>
          <a:blip r:embed="rId2"/>
          <a:stretch>
            <a:fillRect/>
          </a:stretch>
        </p:blipFill>
        <p:spPr>
          <a:xfrm>
            <a:off x="900430" y="3976370"/>
            <a:ext cx="1696085" cy="1696085"/>
          </a:xfrm>
          <a:prstGeom prst="rect">
            <a:avLst/>
          </a:prstGeom>
        </p:spPr>
      </p:pic>
      <p:pic>
        <p:nvPicPr>
          <p:cNvPr id="11" name="Image 4" descr="https://test-kimi-img.moonshot.cn/pub/slides/slides_tmpl/image/25-08-06-16:17:11-d29gv1sup1d2ae82kil0.png"/>
          <p:cNvPicPr>
            <a:picLocks noChangeAspect="1"/>
          </p:cNvPicPr>
          <p:nvPr/>
        </p:nvPicPr>
        <p:blipFill>
          <a:blip r:embed="rId3"/>
          <a:stretch>
            <a:fillRect/>
          </a:stretch>
        </p:blipFill>
        <p:spPr>
          <a:xfrm>
            <a:off x="2686050" y="3068955"/>
            <a:ext cx="221615" cy="221615"/>
          </a:xfrm>
          <a:prstGeom prst="rect">
            <a:avLst/>
          </a:prstGeom>
        </p:spPr>
      </p:pic>
      <p:pic>
        <p:nvPicPr>
          <p:cNvPr id="12" name="Image 5" descr="https://test-kimi-img.moonshot.cn/pub/slides/slides_tmpl/image/25-08-06-16:17:11-d29gv1sup1d2ae82kil0.png"/>
          <p:cNvPicPr>
            <a:picLocks noChangeAspect="1"/>
          </p:cNvPicPr>
          <p:nvPr/>
        </p:nvPicPr>
        <p:blipFill>
          <a:blip r:embed="rId3"/>
          <a:stretch>
            <a:fillRect/>
          </a:stretch>
        </p:blipFill>
        <p:spPr>
          <a:xfrm>
            <a:off x="2664460" y="1424305"/>
            <a:ext cx="221615" cy="221615"/>
          </a:xfrm>
          <a:prstGeom prst="rect">
            <a:avLst/>
          </a:prstGeom>
        </p:spPr>
      </p:pic>
      <p:pic>
        <p:nvPicPr>
          <p:cNvPr id="13" name="Image 6" descr="https://test-kimi-img.moonshot.cn/pub/slides/slides_tmpl/image/25-08-06-16:17:11-d29gv1sup1d2ae82kil0.png"/>
          <p:cNvPicPr>
            <a:picLocks noChangeAspect="1"/>
          </p:cNvPicPr>
          <p:nvPr/>
        </p:nvPicPr>
        <p:blipFill>
          <a:blip r:embed="rId3"/>
          <a:stretch>
            <a:fillRect/>
          </a:stretch>
        </p:blipFill>
        <p:spPr>
          <a:xfrm>
            <a:off x="2664460" y="5516245"/>
            <a:ext cx="221615" cy="221615"/>
          </a:xfrm>
          <a:prstGeom prst="rect">
            <a:avLst/>
          </a:prstGeom>
        </p:spPr>
      </p:pic>
      <p:pic>
        <p:nvPicPr>
          <p:cNvPr id="14" name="Image 7" descr="https://test-kimi-img.moonshot.cn/pub/slides/slides_tmpl/image/25-08-06-16:17:11-d29gv1sup1d2ae82kil0.png"/>
          <p:cNvPicPr>
            <a:picLocks noChangeAspect="1"/>
          </p:cNvPicPr>
          <p:nvPr/>
        </p:nvPicPr>
        <p:blipFill>
          <a:blip r:embed="rId3"/>
          <a:stretch>
            <a:fillRect/>
          </a:stretch>
        </p:blipFill>
        <p:spPr>
          <a:xfrm>
            <a:off x="2642870" y="3871595"/>
            <a:ext cx="221615" cy="221615"/>
          </a:xfrm>
          <a:prstGeom prst="rect">
            <a:avLst/>
          </a:prstGeom>
        </p:spPr>
      </p:pic>
      <p:pic>
        <p:nvPicPr>
          <p:cNvPr id="15" name="Image 8" descr="https://test-kimi-img.moonshot.cn/pub/slides/slides_tmpl/image/25-08-06-16:17:03-d29guvsup1d2ae82ki0g.png"/>
          <p:cNvPicPr>
            <a:picLocks noChangeAspect="1"/>
          </p:cNvPicPr>
          <p:nvPr/>
        </p:nvPicPr>
        <p:blipFill>
          <a:blip r:embed="rId4"/>
          <a:stretch>
            <a:fillRect/>
          </a:stretch>
        </p:blipFill>
        <p:spPr>
          <a:xfrm>
            <a:off x="680720" y="883285"/>
            <a:ext cx="5943600" cy="88900"/>
          </a:xfrm>
          <a:prstGeom prst="rect">
            <a:avLst/>
          </a:prstGeom>
        </p:spPr>
      </p:pic>
      <p:pic>
        <p:nvPicPr>
          <p:cNvPr id="16" name="Image 9" descr="https://test-kimi-img.moonshot.cn/pub/slides/slides_tmpl/image/25-08-06-16:17:02-d29guvkup1d2ae82khq0.png"/>
          <p:cNvPicPr>
            <a:picLocks noChangeAspect="1"/>
          </p:cNvPicPr>
          <p:nvPr/>
        </p:nvPicPr>
        <p:blipFill>
          <a:blip r:embed="rId5"/>
          <a:stretch>
            <a:fillRect/>
          </a:stretch>
        </p:blipFill>
        <p:spPr>
          <a:xfrm rot="16200000">
            <a:off x="-284480" y="275590"/>
            <a:ext cx="1076325" cy="539750"/>
          </a:xfrm>
          <a:prstGeom prst="rect">
            <a:avLst/>
          </a:prstGeom>
        </p:spPr>
      </p:pic>
      <p:pic>
        <p:nvPicPr>
          <p:cNvPr id="17" name="Image 10" descr="https://test-kimi-img.moonshot.cn/pub/slides/slides_tmpl/image/25-08-06-16:17:02-d29guvkup1d2ae82khrg.png"/>
          <p:cNvPicPr>
            <a:picLocks noChangeAspect="1"/>
          </p:cNvPicPr>
          <p:nvPr/>
        </p:nvPicPr>
        <p:blipFill>
          <a:blip r:embed="rId6">
            <a:alphaModFix amt="80000"/>
          </a:blip>
          <a:stretch>
            <a:fillRect/>
          </a:stretch>
        </p:blipFill>
        <p:spPr>
          <a:xfrm>
            <a:off x="204470" y="-62865"/>
            <a:ext cx="386080" cy="386080"/>
          </a:xfrm>
          <a:prstGeom prst="rect">
            <a:avLst/>
          </a:prstGeom>
        </p:spPr>
      </p:pic>
      <p:pic>
        <p:nvPicPr>
          <p:cNvPr id="18" name="Image 11" descr="https://test-kimi-img.moonshot.cn/pub/slides/slides_tmpl/image/25-08-06-16:17:02-d29guvkup1d2ae82khu0.png"/>
          <p:cNvPicPr>
            <a:picLocks noChangeAspect="1"/>
          </p:cNvPicPr>
          <p:nvPr/>
        </p:nvPicPr>
        <p:blipFill>
          <a:blip r:embed="rId7"/>
          <a:stretch>
            <a:fillRect/>
          </a:stretch>
        </p:blipFill>
        <p:spPr>
          <a:xfrm rot="19020000">
            <a:off x="9798050" y="311785"/>
            <a:ext cx="656590" cy="656590"/>
          </a:xfrm>
          <a:prstGeom prst="rect">
            <a:avLst/>
          </a:prstGeom>
        </p:spPr>
      </p:pic>
      <p:pic>
        <p:nvPicPr>
          <p:cNvPr id="19" name="Image 12" descr="https://test-kimi-img.moonshot.cn/pub/slides/slides_tmpl/image/25-08-06-16:17:02-d29guvkup1d2ae82khr0.png"/>
          <p:cNvPicPr>
            <a:picLocks noChangeAspect="1"/>
          </p:cNvPicPr>
          <p:nvPr/>
        </p:nvPicPr>
        <p:blipFill>
          <a:blip r:embed="rId8"/>
          <a:stretch>
            <a:fillRect/>
          </a:stretch>
        </p:blipFill>
        <p:spPr>
          <a:xfrm rot="19980000">
            <a:off x="8573770" y="-572135"/>
            <a:ext cx="1540510" cy="1540510"/>
          </a:xfrm>
          <a:prstGeom prst="rect">
            <a:avLst/>
          </a:prstGeom>
        </p:spPr>
      </p:pic>
      <p:pic>
        <p:nvPicPr>
          <p:cNvPr id="20" name="Image 13" descr="https://test-kimi-img.moonshot.cn/pub/slides/slides_tmpl/image/25-08-06-16:17:02-d29guvkup1d2ae82khrg.png"/>
          <p:cNvPicPr>
            <a:picLocks noChangeAspect="1"/>
          </p:cNvPicPr>
          <p:nvPr/>
        </p:nvPicPr>
        <p:blipFill>
          <a:blip r:embed="rId6"/>
          <a:stretch>
            <a:fillRect/>
          </a:stretch>
        </p:blipFill>
        <p:spPr>
          <a:xfrm>
            <a:off x="10734675" y="6439535"/>
            <a:ext cx="791845" cy="791845"/>
          </a:xfrm>
          <a:prstGeom prst="rect">
            <a:avLst/>
          </a:prstGeom>
        </p:spPr>
      </p:pic>
      <p:pic>
        <p:nvPicPr>
          <p:cNvPr id="21" name="Image 14" descr="https://test-kimi-img.moonshot.cn/pub/slides/slides_tmpl/image/25-08-06-16:17:02-d29guvkup1d2ae82khq0.png"/>
          <p:cNvPicPr>
            <a:picLocks noChangeAspect="1"/>
          </p:cNvPicPr>
          <p:nvPr/>
        </p:nvPicPr>
        <p:blipFill>
          <a:blip r:embed="rId5"/>
          <a:stretch>
            <a:fillRect/>
          </a:stretch>
        </p:blipFill>
        <p:spPr>
          <a:xfrm rot="10800000">
            <a:off x="9626600" y="6084570"/>
            <a:ext cx="1542415" cy="77343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1g.jpg"/>
          <p:cNvPicPr>
            <a:picLocks noChangeAspect="1"/>
          </p:cNvPicPr>
          <p:nvPr/>
        </p:nvPicPr>
        <p:blipFill>
          <a:blip r:embed="rId1"/>
          <a:stretch>
            <a:fillRect/>
          </a:stretch>
        </p:blipFill>
        <p:spPr>
          <a:xfrm>
            <a:off x="0" y="230505"/>
            <a:ext cx="12191365" cy="541020"/>
          </a:xfrm>
          <a:prstGeom prst="rect">
            <a:avLst/>
          </a:prstGeom>
        </p:spPr>
      </p:pic>
      <p:pic>
        <p:nvPicPr>
          <p:cNvPr id="3" name="Image 1" descr="https://test-kimi-img.moonshot.cn/pub/slides/slides_tmpl/image/25-08-06-16:17:02-d29guvkup1d2ae82khq0.png"/>
          <p:cNvPicPr>
            <a:picLocks noChangeAspect="1"/>
          </p:cNvPicPr>
          <p:nvPr/>
        </p:nvPicPr>
        <p:blipFill>
          <a:blip r:embed="rId2"/>
          <a:stretch>
            <a:fillRect/>
          </a:stretch>
        </p:blipFill>
        <p:spPr>
          <a:xfrm rot="16200000" flipH="1">
            <a:off x="-235585" y="226060"/>
            <a:ext cx="944880" cy="473710"/>
          </a:xfrm>
          <a:prstGeom prst="rect">
            <a:avLst/>
          </a:prstGeom>
        </p:spPr>
      </p:pic>
      <p:pic>
        <p:nvPicPr>
          <p:cNvPr id="4" name="Image 2" descr="https://test-kimi-img.moonshot.cn/pub/slides/slides_tmpl/image/25-08-06-16:17:12-d29gv24up1d2ae82kj00.png"/>
          <p:cNvPicPr>
            <a:picLocks noChangeAspect="1"/>
          </p:cNvPicPr>
          <p:nvPr/>
        </p:nvPicPr>
        <p:blipFill>
          <a:blip r:embed="rId3"/>
          <a:stretch>
            <a:fillRect/>
          </a:stretch>
        </p:blipFill>
        <p:spPr>
          <a:xfrm>
            <a:off x="6218555" y="3676015"/>
            <a:ext cx="5582920" cy="2185670"/>
          </a:xfrm>
          <a:prstGeom prst="rect">
            <a:avLst/>
          </a:prstGeom>
        </p:spPr>
      </p:pic>
      <p:pic>
        <p:nvPicPr>
          <p:cNvPr id="5" name="Image 3" descr="https://test-kimi-img.moonshot.cn/pub/slides/slides_tmpl/image/25-08-06-16:17:12-d29gv24up1d2ae82kj0g.png"/>
          <p:cNvPicPr>
            <a:picLocks noChangeAspect="1"/>
          </p:cNvPicPr>
          <p:nvPr/>
        </p:nvPicPr>
        <p:blipFill>
          <a:blip r:embed="rId4"/>
          <a:stretch>
            <a:fillRect/>
          </a:stretch>
        </p:blipFill>
        <p:spPr>
          <a:xfrm>
            <a:off x="6226810" y="3778885"/>
            <a:ext cx="619125" cy="584200"/>
          </a:xfrm>
          <a:prstGeom prst="rect">
            <a:avLst/>
          </a:prstGeom>
        </p:spPr>
      </p:pic>
      <p:pic>
        <p:nvPicPr>
          <p:cNvPr id="6" name="Image 4" descr="https://test-kimi-img.moonshot.cn/pub/slides/slides_tmpl/image/25-08-06-16:17:12-d29gv24up1d2ae82kj00.png"/>
          <p:cNvPicPr>
            <a:picLocks noChangeAspect="1"/>
          </p:cNvPicPr>
          <p:nvPr/>
        </p:nvPicPr>
        <p:blipFill>
          <a:blip r:embed="rId3"/>
          <a:stretch>
            <a:fillRect/>
          </a:stretch>
        </p:blipFill>
        <p:spPr>
          <a:xfrm>
            <a:off x="516890" y="3676015"/>
            <a:ext cx="5582920" cy="2185670"/>
          </a:xfrm>
          <a:prstGeom prst="rect">
            <a:avLst/>
          </a:prstGeom>
        </p:spPr>
      </p:pic>
      <p:pic>
        <p:nvPicPr>
          <p:cNvPr id="7" name="Image 5" descr="https://test-kimi-img.moonshot.cn/pub/slides/slides_tmpl/image/25-08-06-16:17:12-d29gv24up1d2ae82kj0g.png"/>
          <p:cNvPicPr>
            <a:picLocks noChangeAspect="1"/>
          </p:cNvPicPr>
          <p:nvPr/>
        </p:nvPicPr>
        <p:blipFill>
          <a:blip r:embed="rId4"/>
          <a:stretch>
            <a:fillRect/>
          </a:stretch>
        </p:blipFill>
        <p:spPr>
          <a:xfrm>
            <a:off x="525145" y="3778885"/>
            <a:ext cx="619125" cy="584200"/>
          </a:xfrm>
          <a:prstGeom prst="rect">
            <a:avLst/>
          </a:prstGeom>
        </p:spPr>
      </p:pic>
      <p:pic>
        <p:nvPicPr>
          <p:cNvPr id="8" name="Image 6" descr="https://test-kimi-img.moonshot.cn/pub/slides/slides_tmpl/image/25-08-06-16:17:12-d29gv24up1d2ae82kj00.png"/>
          <p:cNvPicPr>
            <a:picLocks noChangeAspect="1"/>
          </p:cNvPicPr>
          <p:nvPr/>
        </p:nvPicPr>
        <p:blipFill>
          <a:blip r:embed="rId3"/>
          <a:stretch>
            <a:fillRect/>
          </a:stretch>
        </p:blipFill>
        <p:spPr>
          <a:xfrm>
            <a:off x="6218555" y="1363345"/>
            <a:ext cx="5582920" cy="2185670"/>
          </a:xfrm>
          <a:prstGeom prst="rect">
            <a:avLst/>
          </a:prstGeom>
        </p:spPr>
      </p:pic>
      <p:pic>
        <p:nvPicPr>
          <p:cNvPr id="9" name="Image 7" descr="https://test-kimi-img.moonshot.cn/pub/slides/slides_tmpl/image/25-08-06-16:17:12-d29gv24up1d2ae82kj00.png"/>
          <p:cNvPicPr>
            <a:picLocks noChangeAspect="1"/>
          </p:cNvPicPr>
          <p:nvPr/>
        </p:nvPicPr>
        <p:blipFill>
          <a:blip r:embed="rId3"/>
          <a:stretch>
            <a:fillRect/>
          </a:stretch>
        </p:blipFill>
        <p:spPr>
          <a:xfrm>
            <a:off x="508635" y="1363345"/>
            <a:ext cx="5582920" cy="2185670"/>
          </a:xfrm>
          <a:prstGeom prst="rect">
            <a:avLst/>
          </a:prstGeom>
        </p:spPr>
      </p:pic>
      <p:sp>
        <p:nvSpPr>
          <p:cNvPr id="10" name="Text 0"/>
          <p:cNvSpPr/>
          <p:nvPr/>
        </p:nvSpPr>
        <p:spPr>
          <a:xfrm>
            <a:off x="1363980" y="1487170"/>
            <a:ext cx="4330700" cy="435610"/>
          </a:xfrm>
          <a:prstGeom prst="rect">
            <a:avLst/>
          </a:prstGeom>
          <a:noFill/>
        </p:spPr>
        <p:txBody>
          <a:bodyPr wrap="square" lIns="0" tIns="0" rIns="0" bIns="0" rtlCol="0" anchor="ctr"/>
          <a:lstStyle/>
          <a:p>
            <a:pPr marL="0" indent="0" algn="just">
              <a:lnSpc>
                <a:spcPct val="100000"/>
              </a:lnSpc>
              <a:buNone/>
            </a:pPr>
            <a:r>
              <a:rPr lang="en-US" sz="1800" b="1" dirty="0">
                <a:solidFill>
                  <a:srgbClr val="158011"/>
                </a:solidFill>
                <a:latin typeface="MiSans" pitchFamily="34" charset="-122"/>
                <a:ea typeface="MiSans" pitchFamily="34" charset="-122"/>
                <a:cs typeface="MiSans" pitchFamily="34" charset="-120"/>
              </a:rPr>
              <a:t>主动学习</a:t>
            </a:r>
            <a:endParaRPr lang="en-US" sz="1600" dirty="0"/>
          </a:p>
        </p:txBody>
      </p:sp>
      <p:sp>
        <p:nvSpPr>
          <p:cNvPr id="11" name="Text 1"/>
          <p:cNvSpPr/>
          <p:nvPr/>
        </p:nvSpPr>
        <p:spPr>
          <a:xfrm>
            <a:off x="1364615" y="1891665"/>
            <a:ext cx="4329430" cy="266700"/>
          </a:xfrm>
          <a:prstGeom prst="rect">
            <a:avLst/>
          </a:prstGeom>
          <a:noFill/>
        </p:spPr>
        <p:txBody>
          <a:bodyPr wrap="square" lIns="0" tIns="0" rIns="0" bIns="0" rtlCol="0" anchor="t">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利用MOOC、行业论坛、专业书籍获取前沿知识。</a:t>
            </a:r>
            <a:endParaRPr lang="en-US" sz="1600" dirty="0"/>
          </a:p>
        </p:txBody>
      </p:sp>
      <p:sp>
        <p:nvSpPr>
          <p:cNvPr id="12" name="Text 2"/>
          <p:cNvSpPr/>
          <p:nvPr/>
        </p:nvSpPr>
        <p:spPr>
          <a:xfrm>
            <a:off x="1363980" y="3808095"/>
            <a:ext cx="4330700" cy="435610"/>
          </a:xfrm>
          <a:prstGeom prst="rect">
            <a:avLst/>
          </a:prstGeom>
          <a:noFill/>
        </p:spPr>
        <p:txBody>
          <a:bodyPr wrap="square" lIns="0" tIns="0" rIns="0" bIns="0" rtlCol="0" anchor="ctr"/>
          <a:lstStyle/>
          <a:p>
            <a:pPr marL="0" indent="0" algn="just">
              <a:lnSpc>
                <a:spcPct val="100000"/>
              </a:lnSpc>
              <a:buNone/>
            </a:pPr>
            <a:r>
              <a:rPr lang="en-US" sz="1800" b="1" dirty="0">
                <a:solidFill>
                  <a:srgbClr val="158011"/>
                </a:solidFill>
                <a:latin typeface="MiSans" pitchFamily="34" charset="-122"/>
                <a:ea typeface="MiSans" pitchFamily="34" charset="-122"/>
                <a:cs typeface="MiSans" pitchFamily="34" charset="-120"/>
              </a:rPr>
              <a:t>实践落地</a:t>
            </a:r>
            <a:endParaRPr lang="en-US" sz="1600" dirty="0"/>
          </a:p>
        </p:txBody>
      </p:sp>
      <p:sp>
        <p:nvSpPr>
          <p:cNvPr id="13" name="Text 3"/>
          <p:cNvSpPr/>
          <p:nvPr/>
        </p:nvSpPr>
        <p:spPr>
          <a:xfrm>
            <a:off x="1364615" y="4212590"/>
            <a:ext cx="4329430" cy="266700"/>
          </a:xfrm>
          <a:prstGeom prst="rect">
            <a:avLst/>
          </a:prstGeom>
          <a:noFill/>
        </p:spPr>
        <p:txBody>
          <a:bodyPr wrap="square" lIns="0" tIns="0" rIns="0" bIns="0" rtlCol="0" anchor="t">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通过实习、项目、竞赛将理论落地。</a:t>
            </a:r>
            <a:endParaRPr lang="en-US" sz="1600" dirty="0"/>
          </a:p>
        </p:txBody>
      </p:sp>
      <p:sp>
        <p:nvSpPr>
          <p:cNvPr id="14" name="Text 4"/>
          <p:cNvSpPr/>
          <p:nvPr/>
        </p:nvSpPr>
        <p:spPr>
          <a:xfrm>
            <a:off x="6995795" y="1487170"/>
            <a:ext cx="4330700" cy="435610"/>
          </a:xfrm>
          <a:prstGeom prst="rect">
            <a:avLst/>
          </a:prstGeom>
          <a:noFill/>
        </p:spPr>
        <p:txBody>
          <a:bodyPr wrap="square" lIns="0" tIns="0" rIns="0" bIns="0" rtlCol="0" anchor="ctr"/>
          <a:lstStyle/>
          <a:p>
            <a:pPr marL="0" indent="0" algn="just">
              <a:lnSpc>
                <a:spcPct val="100000"/>
              </a:lnSpc>
              <a:buNone/>
            </a:pPr>
            <a:r>
              <a:rPr lang="en-US" sz="1800" b="1" dirty="0">
                <a:solidFill>
                  <a:srgbClr val="158011"/>
                </a:solidFill>
                <a:latin typeface="MiSans" pitchFamily="34" charset="-122"/>
                <a:ea typeface="MiSans" pitchFamily="34" charset="-122"/>
                <a:cs typeface="MiSans" pitchFamily="34" charset="-120"/>
              </a:rPr>
              <a:t>考取证书</a:t>
            </a:r>
            <a:endParaRPr lang="en-US" sz="1600" dirty="0"/>
          </a:p>
        </p:txBody>
      </p:sp>
      <p:sp>
        <p:nvSpPr>
          <p:cNvPr id="15" name="Text 5"/>
          <p:cNvSpPr/>
          <p:nvPr/>
        </p:nvSpPr>
        <p:spPr>
          <a:xfrm>
            <a:off x="6996430" y="1891665"/>
            <a:ext cx="4329430" cy="266700"/>
          </a:xfrm>
          <a:prstGeom prst="rect">
            <a:avLst/>
          </a:prstGeom>
          <a:noFill/>
        </p:spPr>
        <p:txBody>
          <a:bodyPr wrap="square" lIns="0" tIns="0" rIns="0" bIns="0" rtlCol="0" anchor="t">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考取权威证书获得系统训练与市场信用。</a:t>
            </a:r>
            <a:endParaRPr lang="en-US" sz="1600" dirty="0"/>
          </a:p>
        </p:txBody>
      </p:sp>
      <p:sp>
        <p:nvSpPr>
          <p:cNvPr id="16" name="Text 6"/>
          <p:cNvSpPr/>
          <p:nvPr/>
        </p:nvSpPr>
        <p:spPr>
          <a:xfrm>
            <a:off x="6995795" y="3808095"/>
            <a:ext cx="4330700" cy="435610"/>
          </a:xfrm>
          <a:prstGeom prst="rect">
            <a:avLst/>
          </a:prstGeom>
          <a:noFill/>
        </p:spPr>
        <p:txBody>
          <a:bodyPr wrap="square" lIns="0" tIns="0" rIns="0" bIns="0" rtlCol="0" anchor="ctr"/>
          <a:lstStyle/>
          <a:p>
            <a:pPr marL="0" indent="0" algn="just">
              <a:lnSpc>
                <a:spcPct val="100000"/>
              </a:lnSpc>
              <a:buNone/>
            </a:pPr>
            <a:r>
              <a:rPr lang="en-US" sz="1800" b="1" dirty="0">
                <a:solidFill>
                  <a:srgbClr val="158011"/>
                </a:solidFill>
                <a:latin typeface="MiSans" pitchFamily="34" charset="-122"/>
                <a:ea typeface="MiSans" pitchFamily="34" charset="-122"/>
                <a:cs typeface="MiSans" pitchFamily="34" charset="-120"/>
              </a:rPr>
              <a:t>拓展人脉</a:t>
            </a:r>
            <a:endParaRPr lang="en-US" sz="1600" dirty="0"/>
          </a:p>
        </p:txBody>
      </p:sp>
      <p:sp>
        <p:nvSpPr>
          <p:cNvPr id="17" name="Text 7"/>
          <p:cNvSpPr/>
          <p:nvPr/>
        </p:nvSpPr>
        <p:spPr>
          <a:xfrm>
            <a:off x="6996430" y="4212590"/>
            <a:ext cx="4329430" cy="266700"/>
          </a:xfrm>
          <a:prstGeom prst="rect">
            <a:avLst/>
          </a:prstGeom>
          <a:noFill/>
        </p:spPr>
        <p:txBody>
          <a:bodyPr wrap="square" lIns="0" tIns="0" rIns="0" bIns="0" rtlCol="0" anchor="t">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加入专业社群与研讨会拓宽信息源与合作伙伴。</a:t>
            </a:r>
            <a:endParaRPr lang="en-US" sz="1600" dirty="0"/>
          </a:p>
        </p:txBody>
      </p:sp>
      <p:sp>
        <p:nvSpPr>
          <p:cNvPr id="18" name="Text 8"/>
          <p:cNvSpPr/>
          <p:nvPr/>
        </p:nvSpPr>
        <p:spPr>
          <a:xfrm>
            <a:off x="582930" y="211455"/>
            <a:ext cx="10151745" cy="482600"/>
          </a:xfrm>
          <a:prstGeom prst="rect">
            <a:avLst/>
          </a:prstGeom>
          <a:noFill/>
        </p:spPr>
        <p:txBody>
          <a:bodyPr wrap="square" lIns="91440" tIns="45720" rIns="91440" bIns="45720" rtlCol="0" anchor="t">
            <a:spAutoFit/>
          </a:bodyPr>
          <a:lstStyle/>
          <a:p>
            <a:pPr marL="0" indent="0" algn="l">
              <a:lnSpc>
                <a:spcPct val="100000"/>
              </a:lnSpc>
              <a:buNone/>
            </a:pPr>
            <a:r>
              <a:rPr lang="en-US" sz="3200" b="1" dirty="0">
                <a:solidFill>
                  <a:srgbClr val="000000"/>
                </a:solidFill>
                <a:latin typeface="MiSans" pitchFamily="34" charset="-122"/>
                <a:ea typeface="MiSans" pitchFamily="34" charset="-122"/>
                <a:cs typeface="MiSans" pitchFamily="34" charset="-120"/>
              </a:rPr>
              <a:t>更新策略：主动学习实践认证社交</a:t>
            </a:r>
            <a:endParaRPr lang="en-US" sz="1600" dirty="0"/>
          </a:p>
        </p:txBody>
      </p:sp>
      <p:pic>
        <p:nvPicPr>
          <p:cNvPr id="19" name="Image 8" descr="https://test-kimi-img.moonshot.cn/pub/slides/slides_tmpl/image/25-08-06-16:17:12-d29gv24up1d2ae82kj0g.png"/>
          <p:cNvPicPr>
            <a:picLocks noChangeAspect="1"/>
          </p:cNvPicPr>
          <p:nvPr/>
        </p:nvPicPr>
        <p:blipFill>
          <a:blip r:embed="rId4"/>
          <a:stretch>
            <a:fillRect/>
          </a:stretch>
        </p:blipFill>
        <p:spPr>
          <a:xfrm>
            <a:off x="516890" y="1466215"/>
            <a:ext cx="619125" cy="584200"/>
          </a:xfrm>
          <a:prstGeom prst="rect">
            <a:avLst/>
          </a:prstGeom>
        </p:spPr>
      </p:pic>
      <p:pic>
        <p:nvPicPr>
          <p:cNvPr id="20" name="Image 9" descr="https://test-kimi-img.moonshot.cn/pub/slides/slides_tmpl/image/25-08-06-16:17:12-d29gv24up1d2ae82kj0g.png"/>
          <p:cNvPicPr>
            <a:picLocks noChangeAspect="1"/>
          </p:cNvPicPr>
          <p:nvPr/>
        </p:nvPicPr>
        <p:blipFill>
          <a:blip r:embed="rId4"/>
          <a:stretch>
            <a:fillRect/>
          </a:stretch>
        </p:blipFill>
        <p:spPr>
          <a:xfrm>
            <a:off x="6218555" y="1466215"/>
            <a:ext cx="619125" cy="584200"/>
          </a:xfrm>
          <a:prstGeom prst="rect">
            <a:avLst/>
          </a:prstGeom>
        </p:spPr>
      </p:pic>
      <p:pic>
        <p:nvPicPr>
          <p:cNvPr id="21" name="Image 10" descr="https://test-kimi-img.moonshot.cn/pub/slides/slides_tmpl/image/25-08-06-16:17:03-d29guvsup1d2ae82ki2g.png"/>
          <p:cNvPicPr>
            <a:picLocks noChangeAspect="1"/>
          </p:cNvPicPr>
          <p:nvPr/>
        </p:nvPicPr>
        <p:blipFill>
          <a:blip r:embed="rId5">
            <a:alphaModFix amt="80000"/>
          </a:blip>
          <a:stretch>
            <a:fillRect/>
          </a:stretch>
        </p:blipFill>
        <p:spPr>
          <a:xfrm>
            <a:off x="-4445" y="6360160"/>
            <a:ext cx="12192000" cy="183134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6g.png"/>
          <p:cNvPicPr>
            <a:picLocks noChangeAspect="1"/>
          </p:cNvPicPr>
          <p:nvPr/>
        </p:nvPicPr>
        <p:blipFill>
          <a:blip r:embed="rId1">
            <a:alphaModFix amt="5000"/>
          </a:blip>
          <a:stretch>
            <a:fillRect/>
          </a:stretch>
        </p:blipFill>
        <p:spPr>
          <a:xfrm>
            <a:off x="3647440" y="2155190"/>
            <a:ext cx="4575175" cy="758190"/>
          </a:xfrm>
          <a:prstGeom prst="rect">
            <a:avLst/>
          </a:prstGeom>
        </p:spPr>
      </p:pic>
      <p:pic>
        <p:nvPicPr>
          <p:cNvPr id="3" name="Image 1" descr="https://test-kimi-img.moonshot.cn/pub/slides/slides_tmpl/image/25-08-06-16:17:02-d29guvkup1d2ae82khq0.png"/>
          <p:cNvPicPr>
            <a:picLocks noChangeAspect="1"/>
          </p:cNvPicPr>
          <p:nvPr/>
        </p:nvPicPr>
        <p:blipFill>
          <a:blip r:embed="rId2"/>
          <a:stretch>
            <a:fillRect/>
          </a:stretch>
        </p:blipFill>
        <p:spPr>
          <a:xfrm rot="5400000">
            <a:off x="10502900" y="466725"/>
            <a:ext cx="2249805" cy="1128395"/>
          </a:xfrm>
          <a:prstGeom prst="rect">
            <a:avLst/>
          </a:prstGeom>
        </p:spPr>
      </p:pic>
      <p:pic>
        <p:nvPicPr>
          <p:cNvPr id="4" name="Image 2" descr="https://test-kimi-img.moonshot.cn/pub/slides/slides_tmpl/image/25-08-06-16:17:02-d29guvkup1d2ae82kht0.png"/>
          <p:cNvPicPr>
            <a:picLocks noChangeAspect="1"/>
          </p:cNvPicPr>
          <p:nvPr/>
        </p:nvPicPr>
        <p:blipFill>
          <a:blip r:embed="rId3"/>
          <a:stretch>
            <a:fillRect/>
          </a:stretch>
        </p:blipFill>
        <p:spPr>
          <a:xfrm flipH="1" flipV="1">
            <a:off x="0" y="0"/>
            <a:ext cx="9992360" cy="6731635"/>
          </a:xfrm>
          <a:prstGeom prst="rect">
            <a:avLst/>
          </a:prstGeom>
        </p:spPr>
      </p:pic>
      <p:pic>
        <p:nvPicPr>
          <p:cNvPr id="5" name="Image 3" descr="https://test-kimi-img.moonshot.cn/pub/slides/slides_tmpl/image/25-08-06-16:17:02-d29guvkup1d2ae82khtg.png"/>
          <p:cNvPicPr>
            <a:picLocks noChangeAspect="1"/>
          </p:cNvPicPr>
          <p:nvPr/>
        </p:nvPicPr>
        <p:blipFill>
          <a:blip r:embed="rId4"/>
          <a:stretch>
            <a:fillRect/>
          </a:stretch>
        </p:blipFill>
        <p:spPr>
          <a:xfrm>
            <a:off x="10421620" y="5350510"/>
            <a:ext cx="2008505" cy="1517015"/>
          </a:xfrm>
          <a:prstGeom prst="rect">
            <a:avLst/>
          </a:prstGeom>
        </p:spPr>
      </p:pic>
      <p:sp>
        <p:nvSpPr>
          <p:cNvPr id="6" name="Text 0"/>
          <p:cNvSpPr/>
          <p:nvPr/>
        </p:nvSpPr>
        <p:spPr>
          <a:xfrm>
            <a:off x="2373630" y="4048125"/>
            <a:ext cx="6873875" cy="1214120"/>
          </a:xfrm>
          <a:prstGeom prst="rect">
            <a:avLst/>
          </a:prstGeom>
          <a:noFill/>
        </p:spPr>
        <p:txBody>
          <a:bodyPr wrap="square" lIns="91440" tIns="45720" rIns="91440" bIns="45720" rtlCol="0" anchor="t"/>
          <a:lstStyle/>
          <a:p>
            <a:pPr marL="0" indent="0" algn="ctr">
              <a:lnSpc>
                <a:spcPct val="100000"/>
              </a:lnSpc>
              <a:buNone/>
            </a:pPr>
            <a:r>
              <a:rPr lang="en-US" sz="4400" dirty="0">
                <a:solidFill>
                  <a:srgbClr val="595959"/>
                </a:solidFill>
                <a:latin typeface="MiSans" pitchFamily="34" charset="-122"/>
                <a:ea typeface="MiSans" pitchFamily="34" charset="-122"/>
                <a:cs typeface="MiSans" pitchFamily="34" charset="-120"/>
              </a:rPr>
              <a:t>项目导语与目标</a:t>
            </a:r>
            <a:endParaRPr lang="en-US" sz="1600" dirty="0"/>
          </a:p>
        </p:txBody>
      </p:sp>
      <p:sp>
        <p:nvSpPr>
          <p:cNvPr id="7" name="Text 1"/>
          <p:cNvSpPr/>
          <p:nvPr/>
        </p:nvSpPr>
        <p:spPr>
          <a:xfrm>
            <a:off x="4304665" y="1414145"/>
            <a:ext cx="2804160" cy="2105025"/>
          </a:xfrm>
          <a:prstGeom prst="rect">
            <a:avLst/>
          </a:prstGeom>
          <a:noFill/>
        </p:spPr>
        <p:txBody>
          <a:bodyPr wrap="square" lIns="91440" tIns="45720" rIns="91440" bIns="45720" rtlCol="0" anchor="t">
            <a:spAutoFit/>
          </a:bodyPr>
          <a:lstStyle/>
          <a:p>
            <a:pPr marL="0" indent="0" algn="r">
              <a:lnSpc>
                <a:spcPct val="100000"/>
              </a:lnSpc>
              <a:buNone/>
            </a:pPr>
            <a:r>
              <a:rPr lang="en-US" sz="13800" dirty="0">
                <a:solidFill>
                  <a:srgbClr val="158011"/>
                </a:solidFill>
                <a:latin typeface="MiSans" pitchFamily="34" charset="-122"/>
                <a:ea typeface="MiSans" pitchFamily="34" charset="-122"/>
                <a:cs typeface="MiSans" pitchFamily="34" charset="-120"/>
              </a:rPr>
              <a:t>01</a:t>
            </a:r>
            <a:endParaRPr lang="en-US" sz="1600" dirty="0"/>
          </a:p>
        </p:txBody>
      </p:sp>
      <p:pic>
        <p:nvPicPr>
          <p:cNvPr id="8" name="Image 4" descr="https://test-kimi-img.moonshot.cn/pub/slides/slides_tmpl/image/25-08-06-16:17:02-d29guvkup1d2ae82khrg.png"/>
          <p:cNvPicPr>
            <a:picLocks noChangeAspect="1"/>
          </p:cNvPicPr>
          <p:nvPr/>
        </p:nvPicPr>
        <p:blipFill>
          <a:blip r:embed="rId5"/>
          <a:stretch>
            <a:fillRect/>
          </a:stretch>
        </p:blipFill>
        <p:spPr>
          <a:xfrm rot="20340000">
            <a:off x="9505315" y="1277620"/>
            <a:ext cx="1764665" cy="1764665"/>
          </a:xfrm>
          <a:prstGeom prst="rect">
            <a:avLst/>
          </a:prstGeom>
        </p:spPr>
      </p:pic>
      <p:pic>
        <p:nvPicPr>
          <p:cNvPr id="9" name="Image 5" descr="https://test-kimi-img.moonshot.cn/pub/slides/slides_tmpl/image/25-08-06-16:17:02-d29guvkup1d2ae82khsg.png"/>
          <p:cNvPicPr>
            <a:picLocks noChangeAspect="1"/>
          </p:cNvPicPr>
          <p:nvPr/>
        </p:nvPicPr>
        <p:blipFill>
          <a:blip r:embed="rId6"/>
          <a:stretch>
            <a:fillRect/>
          </a:stretch>
        </p:blipFill>
        <p:spPr>
          <a:xfrm>
            <a:off x="9745345" y="939800"/>
            <a:ext cx="5269865" cy="4725670"/>
          </a:xfrm>
          <a:prstGeom prst="rect">
            <a:avLst/>
          </a:prstGeom>
        </p:spPr>
      </p:pic>
      <p:pic>
        <p:nvPicPr>
          <p:cNvPr id="10" name="Image 6" descr="https://test-kimi-img.moonshot.cn/pub/slides/slides_tmpl/image/25-08-06-16:17:03-d29guvsup1d2ae82ki10.png"/>
          <p:cNvPicPr>
            <a:picLocks noChangeAspect="1"/>
          </p:cNvPicPr>
          <p:nvPr/>
        </p:nvPicPr>
        <p:blipFill>
          <a:blip r:embed="rId7"/>
          <a:stretch>
            <a:fillRect/>
          </a:stretch>
        </p:blipFill>
        <p:spPr>
          <a:xfrm>
            <a:off x="9926320" y="1155065"/>
            <a:ext cx="4900295" cy="4404360"/>
          </a:xfrm>
          <a:prstGeom prst="rect">
            <a:avLst/>
          </a:prstGeom>
        </p:spPr>
      </p:pic>
      <p:pic>
        <p:nvPicPr>
          <p:cNvPr id="11" name="Image 7" descr="https://test-kimi-img.moonshot.cn/pub/slides/slides_tmpl/image/25-08-06-16:17:02-d29guvkup1d2ae82khu0.png"/>
          <p:cNvPicPr>
            <a:picLocks noChangeAspect="1"/>
          </p:cNvPicPr>
          <p:nvPr/>
        </p:nvPicPr>
        <p:blipFill>
          <a:blip r:embed="rId8"/>
          <a:stretch>
            <a:fillRect/>
          </a:stretch>
        </p:blipFill>
        <p:spPr>
          <a:xfrm rot="17760000">
            <a:off x="9298940" y="818515"/>
            <a:ext cx="960755" cy="960755"/>
          </a:xfrm>
          <a:prstGeom prst="rect">
            <a:avLst/>
          </a:prstGeom>
        </p:spPr>
      </p:pic>
      <p:pic>
        <p:nvPicPr>
          <p:cNvPr id="12" name="Image 8" descr="https://test-kimi-img.moonshot.cn/pub/slides/slides_tmpl/image/25-08-06-16:17:03-d29guvsup1d2ae82ki80.png"/>
          <p:cNvPicPr>
            <a:picLocks noChangeAspect="1"/>
          </p:cNvPicPr>
          <p:nvPr/>
        </p:nvPicPr>
        <p:blipFill>
          <a:blip r:embed="rId9"/>
          <a:stretch>
            <a:fillRect/>
          </a:stretch>
        </p:blipFill>
        <p:spPr>
          <a:xfrm flipH="1" flipV="1">
            <a:off x="-514350" y="-751840"/>
            <a:ext cx="12192000" cy="6751955"/>
          </a:xfrm>
          <a:prstGeom prst="rect">
            <a:avLst/>
          </a:prstGeom>
        </p:spPr>
      </p:pic>
      <p:pic>
        <p:nvPicPr>
          <p:cNvPr id="13" name="Image 9" descr="https://test-kimi-img.moonshot.cn/pub/slides/slides_tmpl/image/25-08-06-16:17:03-d29guvsup1d2ae82ki7g.png"/>
          <p:cNvPicPr>
            <a:picLocks noChangeAspect="1"/>
          </p:cNvPicPr>
          <p:nvPr/>
        </p:nvPicPr>
        <p:blipFill>
          <a:blip r:embed="rId10"/>
          <a:stretch>
            <a:fillRect/>
          </a:stretch>
        </p:blipFill>
        <p:spPr>
          <a:xfrm>
            <a:off x="2364105" y="3587115"/>
            <a:ext cx="7286625" cy="117475"/>
          </a:xfrm>
          <a:prstGeom prst="rect">
            <a:avLst/>
          </a:prstGeom>
        </p:spPr>
      </p:pic>
      <p:pic>
        <p:nvPicPr>
          <p:cNvPr id="14" name="Image 10" descr="https://test-kimi-img.moonshot.cn/pub/slides/slides_tmpl/image/25-08-06-16:17:03-d29guvsup1d2ae82ki70.png"/>
          <p:cNvPicPr>
            <a:picLocks noChangeAspect="1"/>
          </p:cNvPicPr>
          <p:nvPr/>
        </p:nvPicPr>
        <p:blipFill>
          <a:blip r:embed="rId11"/>
          <a:stretch>
            <a:fillRect/>
          </a:stretch>
        </p:blipFill>
        <p:spPr>
          <a:xfrm flipH="1" flipV="1">
            <a:off x="-34290" y="-503555"/>
            <a:ext cx="2386965" cy="2095500"/>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4-d29gv04up1d2ae82kia0.jpg"/>
          <p:cNvPicPr>
            <a:picLocks noChangeAspect="1"/>
          </p:cNvPicPr>
          <p:nvPr/>
        </p:nvPicPr>
        <p:blipFill>
          <a:blip r:embed="rId1"/>
          <a:stretch>
            <a:fillRect/>
          </a:stretch>
        </p:blipFill>
        <p:spPr>
          <a:xfrm>
            <a:off x="0" y="1316990"/>
            <a:ext cx="12192000" cy="2313940"/>
          </a:xfrm>
          <a:prstGeom prst="rect">
            <a:avLst/>
          </a:prstGeom>
        </p:spPr>
      </p:pic>
      <p:pic>
        <p:nvPicPr>
          <p:cNvPr id="3" name="Image 1" descr="https://test-kimi-img.moonshot.cn/pub/slides/slides_tmpl/image/25-08-06-16:17:06-d29gv0kup1d2ae82kic0.jpg"/>
          <p:cNvPicPr>
            <a:picLocks noChangeAspect="1"/>
          </p:cNvPicPr>
          <p:nvPr/>
        </p:nvPicPr>
        <p:blipFill>
          <a:blip r:embed="rId2"/>
          <a:stretch>
            <a:fillRect/>
          </a:stretch>
        </p:blipFill>
        <p:spPr>
          <a:xfrm>
            <a:off x="0" y="1316355"/>
            <a:ext cx="317500" cy="2313940"/>
          </a:xfrm>
          <a:prstGeom prst="rect">
            <a:avLst/>
          </a:prstGeom>
        </p:spPr>
      </p:pic>
      <p:sp>
        <p:nvSpPr>
          <p:cNvPr id="4" name="Text 0"/>
          <p:cNvSpPr/>
          <p:nvPr/>
        </p:nvSpPr>
        <p:spPr>
          <a:xfrm>
            <a:off x="899160" y="2262505"/>
            <a:ext cx="10320655" cy="355600"/>
          </a:xfrm>
          <a:prstGeom prst="rect">
            <a:avLst/>
          </a:prstGeom>
          <a:noFill/>
        </p:spPr>
        <p:txBody>
          <a:bodyPr wrap="square" lIns="91440" tIns="45720" rIns="91440" bIns="45720" rtlCol="0" anchor="t">
            <a:spAutoFit/>
          </a:bodyPr>
          <a:lstStyle/>
          <a:p>
            <a:pPr marL="0" indent="0" algn="just">
              <a:lnSpc>
                <a:spcPct val="130000"/>
              </a:lnSpc>
              <a:buNone/>
            </a:pPr>
            <a:r>
              <a:rPr lang="en-US" sz="1800" dirty="0">
                <a:solidFill>
                  <a:srgbClr val="1A2E35"/>
                </a:solidFill>
                <a:latin typeface="MiSans" pitchFamily="34" charset="-122"/>
                <a:ea typeface="MiSans" pitchFamily="34" charset="-122"/>
                <a:cs typeface="MiSans" pitchFamily="34" charset="-120"/>
              </a:rPr>
              <a:t>Plan制定可量化能力提升方案。</a:t>
            </a:r>
            <a:endParaRPr lang="en-US" sz="1600" dirty="0"/>
          </a:p>
        </p:txBody>
      </p:sp>
      <p:sp>
        <p:nvSpPr>
          <p:cNvPr id="5" name="Text 1"/>
          <p:cNvSpPr/>
          <p:nvPr/>
        </p:nvSpPr>
        <p:spPr>
          <a:xfrm>
            <a:off x="899160" y="1675130"/>
            <a:ext cx="10301605" cy="368300"/>
          </a:xfrm>
          <a:prstGeom prst="rect">
            <a:avLst/>
          </a:prstGeom>
          <a:noFill/>
        </p:spPr>
        <p:txBody>
          <a:bodyPr wrap="square" lIns="91440" tIns="45720" rIns="91440" bIns="45720" rtlCol="0" anchor="t">
            <a:spAutoFit/>
          </a:bodyPr>
          <a:lstStyle/>
          <a:p>
            <a:pPr marL="0" indent="0" algn="just">
              <a:lnSpc>
                <a:spcPct val="100000"/>
              </a:lnSpc>
              <a:buNone/>
            </a:pPr>
            <a:r>
              <a:rPr lang="en-US" sz="2400" dirty="0">
                <a:solidFill>
                  <a:srgbClr val="158011"/>
                </a:solidFill>
                <a:latin typeface="MiSans" pitchFamily="34" charset="-122"/>
                <a:ea typeface="MiSans" pitchFamily="34" charset="-122"/>
                <a:cs typeface="MiSans" pitchFamily="34" charset="-120"/>
              </a:rPr>
              <a:t>Plan阶段</a:t>
            </a:r>
            <a:endParaRPr lang="en-US" sz="1600" dirty="0"/>
          </a:p>
        </p:txBody>
      </p:sp>
      <p:sp>
        <p:nvSpPr>
          <p:cNvPr id="6" name="Text 2"/>
          <p:cNvSpPr/>
          <p:nvPr/>
        </p:nvSpPr>
        <p:spPr>
          <a:xfrm>
            <a:off x="734060" y="4355465"/>
            <a:ext cx="3264535" cy="266700"/>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Do建立过程数据跟踪。</a:t>
            </a:r>
            <a:endParaRPr lang="en-US" sz="1600" dirty="0"/>
          </a:p>
        </p:txBody>
      </p:sp>
      <p:sp>
        <p:nvSpPr>
          <p:cNvPr id="7" name="Text 3"/>
          <p:cNvSpPr/>
          <p:nvPr/>
        </p:nvSpPr>
        <p:spPr>
          <a:xfrm>
            <a:off x="734060" y="3775710"/>
            <a:ext cx="3265170" cy="276225"/>
          </a:xfrm>
          <a:prstGeom prst="rect">
            <a:avLst/>
          </a:prstGeom>
          <a:noFill/>
        </p:spPr>
        <p:txBody>
          <a:bodyPr wrap="square" lIns="91440" tIns="45720" rIns="91440" bIns="45720" rtlCol="0" anchor="t">
            <a:spAutoFit/>
          </a:bodyPr>
          <a:lstStyle/>
          <a:p>
            <a:pPr marL="0" indent="0" algn="just">
              <a:lnSpc>
                <a:spcPct val="100000"/>
              </a:lnSpc>
              <a:buNone/>
            </a:pPr>
            <a:r>
              <a:rPr lang="en-US" sz="1800" dirty="0">
                <a:solidFill>
                  <a:srgbClr val="158011"/>
                </a:solidFill>
                <a:latin typeface="MiSans" pitchFamily="34" charset="-122"/>
                <a:ea typeface="MiSans" pitchFamily="34" charset="-122"/>
                <a:cs typeface="MiSans" pitchFamily="34" charset="-120"/>
              </a:rPr>
              <a:t>Do阶段</a:t>
            </a:r>
            <a:endParaRPr lang="en-US" sz="1600" dirty="0"/>
          </a:p>
        </p:txBody>
      </p:sp>
      <p:sp>
        <p:nvSpPr>
          <p:cNvPr id="8" name="Text 4"/>
          <p:cNvSpPr/>
          <p:nvPr/>
        </p:nvSpPr>
        <p:spPr>
          <a:xfrm>
            <a:off x="4417060" y="4355465"/>
            <a:ext cx="3264535" cy="266700"/>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Check多维度评估偏差。</a:t>
            </a:r>
            <a:endParaRPr lang="en-US" sz="1600" dirty="0"/>
          </a:p>
        </p:txBody>
      </p:sp>
      <p:sp>
        <p:nvSpPr>
          <p:cNvPr id="9" name="Text 5"/>
          <p:cNvSpPr/>
          <p:nvPr/>
        </p:nvSpPr>
        <p:spPr>
          <a:xfrm>
            <a:off x="4417060" y="3775710"/>
            <a:ext cx="3265170" cy="276225"/>
          </a:xfrm>
          <a:prstGeom prst="rect">
            <a:avLst/>
          </a:prstGeom>
          <a:noFill/>
        </p:spPr>
        <p:txBody>
          <a:bodyPr wrap="square" lIns="91440" tIns="45720" rIns="91440" bIns="45720" rtlCol="0" anchor="t">
            <a:spAutoFit/>
          </a:bodyPr>
          <a:lstStyle/>
          <a:p>
            <a:pPr marL="0" indent="0" algn="just">
              <a:lnSpc>
                <a:spcPct val="100000"/>
              </a:lnSpc>
              <a:buNone/>
            </a:pPr>
            <a:r>
              <a:rPr lang="en-US" sz="1800" dirty="0">
                <a:solidFill>
                  <a:srgbClr val="158011"/>
                </a:solidFill>
                <a:latin typeface="MiSans" pitchFamily="34" charset="-122"/>
                <a:ea typeface="MiSans" pitchFamily="34" charset="-122"/>
                <a:cs typeface="MiSans" pitchFamily="34" charset="-120"/>
              </a:rPr>
              <a:t>Check阶段</a:t>
            </a:r>
            <a:endParaRPr lang="en-US" sz="1600" dirty="0"/>
          </a:p>
        </p:txBody>
      </p:sp>
      <p:sp>
        <p:nvSpPr>
          <p:cNvPr id="10" name="Text 6"/>
          <p:cNvSpPr/>
          <p:nvPr/>
        </p:nvSpPr>
        <p:spPr>
          <a:xfrm>
            <a:off x="8100060" y="4355465"/>
            <a:ext cx="3264535" cy="533400"/>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Act将有效措施标准化并带入下一轮循环。</a:t>
            </a:r>
            <a:endParaRPr lang="en-US" sz="1600" dirty="0"/>
          </a:p>
        </p:txBody>
      </p:sp>
      <p:sp>
        <p:nvSpPr>
          <p:cNvPr id="11" name="Text 7"/>
          <p:cNvSpPr/>
          <p:nvPr/>
        </p:nvSpPr>
        <p:spPr>
          <a:xfrm>
            <a:off x="8100060" y="3775710"/>
            <a:ext cx="3265170" cy="276225"/>
          </a:xfrm>
          <a:prstGeom prst="rect">
            <a:avLst/>
          </a:prstGeom>
          <a:noFill/>
        </p:spPr>
        <p:txBody>
          <a:bodyPr wrap="square" lIns="91440" tIns="45720" rIns="91440" bIns="45720" rtlCol="0" anchor="t">
            <a:spAutoFit/>
          </a:bodyPr>
          <a:lstStyle/>
          <a:p>
            <a:pPr marL="0" indent="0" algn="just">
              <a:lnSpc>
                <a:spcPct val="100000"/>
              </a:lnSpc>
              <a:buNone/>
            </a:pPr>
            <a:r>
              <a:rPr lang="en-US" sz="1800" dirty="0">
                <a:solidFill>
                  <a:srgbClr val="158011"/>
                </a:solidFill>
                <a:latin typeface="MiSans" pitchFamily="34" charset="-122"/>
                <a:ea typeface="MiSans" pitchFamily="34" charset="-122"/>
                <a:cs typeface="MiSans" pitchFamily="34" charset="-120"/>
              </a:rPr>
              <a:t>Act阶段</a:t>
            </a:r>
            <a:endParaRPr lang="en-US" sz="1600" dirty="0"/>
          </a:p>
        </p:txBody>
      </p:sp>
      <p:sp>
        <p:nvSpPr>
          <p:cNvPr id="12" name="Text 8"/>
          <p:cNvSpPr/>
          <p:nvPr/>
        </p:nvSpPr>
        <p:spPr>
          <a:xfrm>
            <a:off x="582930" y="211455"/>
            <a:ext cx="10151745" cy="482600"/>
          </a:xfrm>
          <a:prstGeom prst="rect">
            <a:avLst/>
          </a:prstGeom>
          <a:noFill/>
        </p:spPr>
        <p:txBody>
          <a:bodyPr wrap="square" lIns="91440" tIns="45720" rIns="91440" bIns="45720" rtlCol="0" anchor="t">
            <a:spAutoFit/>
          </a:bodyPr>
          <a:lstStyle/>
          <a:p>
            <a:pPr marL="0" indent="0" algn="l">
              <a:lnSpc>
                <a:spcPct val="100000"/>
              </a:lnSpc>
              <a:buNone/>
            </a:pPr>
            <a:r>
              <a:rPr lang="en-US" sz="3200" b="1" dirty="0">
                <a:solidFill>
                  <a:srgbClr val="000000"/>
                </a:solidFill>
                <a:latin typeface="MiSans" pitchFamily="34" charset="-122"/>
                <a:ea typeface="MiSans" pitchFamily="34" charset="-122"/>
                <a:cs typeface="MiSans" pitchFamily="34" charset="-120"/>
              </a:rPr>
              <a:t>PDCA循环在生涯管理中的应用</a:t>
            </a:r>
            <a:endParaRPr lang="en-US" sz="1600" dirty="0"/>
          </a:p>
        </p:txBody>
      </p:sp>
      <p:pic>
        <p:nvPicPr>
          <p:cNvPr id="13" name="Image 2" descr="https://test-kimi-img.moonshot.cn/pub/slides/slides_tmpl/image/25-08-06-16:17:12-d29gv24up1d2ae82kivg.png"/>
          <p:cNvPicPr>
            <a:picLocks noChangeAspect="1"/>
          </p:cNvPicPr>
          <p:nvPr/>
        </p:nvPicPr>
        <p:blipFill>
          <a:blip r:embed="rId3">
            <a:alphaModFix amt="40000"/>
          </a:blip>
          <a:stretch>
            <a:fillRect/>
          </a:stretch>
        </p:blipFill>
        <p:spPr>
          <a:xfrm>
            <a:off x="4170045" y="3880485"/>
            <a:ext cx="76200" cy="2557780"/>
          </a:xfrm>
          <a:prstGeom prst="rect">
            <a:avLst/>
          </a:prstGeom>
        </p:spPr>
      </p:pic>
      <p:pic>
        <p:nvPicPr>
          <p:cNvPr id="14" name="Image 3" descr="https://test-kimi-img.moonshot.cn/pub/slides/slides_tmpl/image/25-08-06-16:17:12-d29gv24up1d2ae82kivg.png"/>
          <p:cNvPicPr>
            <a:picLocks noChangeAspect="1"/>
          </p:cNvPicPr>
          <p:nvPr/>
        </p:nvPicPr>
        <p:blipFill>
          <a:blip r:embed="rId3">
            <a:alphaModFix amt="40000"/>
          </a:blip>
          <a:stretch>
            <a:fillRect/>
          </a:stretch>
        </p:blipFill>
        <p:spPr>
          <a:xfrm>
            <a:off x="7852410" y="3880485"/>
            <a:ext cx="76200" cy="2557780"/>
          </a:xfrm>
          <a:prstGeom prst="rect">
            <a:avLst/>
          </a:prstGeom>
        </p:spPr>
      </p:pic>
      <p:pic>
        <p:nvPicPr>
          <p:cNvPr id="15" name="Image 4" descr="https://test-kimi-img.moonshot.cn/pub/slides/slides_tmpl/image/25-08-06-16:17:02-d29guvkup1d2ae82khq0.png"/>
          <p:cNvPicPr>
            <a:picLocks noChangeAspect="1"/>
          </p:cNvPicPr>
          <p:nvPr/>
        </p:nvPicPr>
        <p:blipFill>
          <a:blip r:embed="rId4"/>
          <a:stretch>
            <a:fillRect/>
          </a:stretch>
        </p:blipFill>
        <p:spPr>
          <a:xfrm rot="5400000" flipH="1">
            <a:off x="11033760" y="2059305"/>
            <a:ext cx="1542415" cy="773430"/>
          </a:xfrm>
          <a:prstGeom prst="rect">
            <a:avLst/>
          </a:prstGeom>
        </p:spPr>
      </p:pic>
      <p:pic>
        <p:nvPicPr>
          <p:cNvPr id="16" name="Image 5" descr="https://test-kimi-img.moonshot.cn/pub/slides/slides_tmpl/image/25-08-06-16:17:02-d29guvkup1d2ae82khrg.png"/>
          <p:cNvPicPr>
            <a:picLocks noChangeAspect="1"/>
          </p:cNvPicPr>
          <p:nvPr/>
        </p:nvPicPr>
        <p:blipFill>
          <a:blip r:embed="rId5">
            <a:alphaModFix amt="80000"/>
          </a:blip>
          <a:stretch>
            <a:fillRect/>
          </a:stretch>
        </p:blipFill>
        <p:spPr>
          <a:xfrm>
            <a:off x="454660" y="6495415"/>
            <a:ext cx="852805" cy="852805"/>
          </a:xfrm>
          <a:prstGeom prst="rect">
            <a:avLst/>
          </a:prstGeom>
        </p:spPr>
      </p:pic>
      <p:pic>
        <p:nvPicPr>
          <p:cNvPr id="17" name="Image 6" descr="https://test-kimi-img.moonshot.cn/pub/slides/slides_tmpl/image/25-08-06-16:17:02-d29guvkup1d2ae82khrg.png"/>
          <p:cNvPicPr>
            <a:picLocks noChangeAspect="1"/>
          </p:cNvPicPr>
          <p:nvPr/>
        </p:nvPicPr>
        <p:blipFill>
          <a:blip r:embed="rId5">
            <a:alphaModFix amt="80000"/>
          </a:blip>
          <a:stretch>
            <a:fillRect/>
          </a:stretch>
        </p:blipFill>
        <p:spPr>
          <a:xfrm>
            <a:off x="9732645" y="-266065"/>
            <a:ext cx="734695" cy="734695"/>
          </a:xfrm>
          <a:prstGeom prst="rect">
            <a:avLst/>
          </a:prstGeom>
        </p:spPr>
      </p:pic>
      <p:pic>
        <p:nvPicPr>
          <p:cNvPr id="18" name="Image 7" descr="https://test-kimi-img.moonshot.cn/pub/slides/slides_tmpl/image/25-08-06-16:17:03-d29guvsup1d2ae82ki0g.png"/>
          <p:cNvPicPr>
            <a:picLocks noChangeAspect="1"/>
          </p:cNvPicPr>
          <p:nvPr/>
        </p:nvPicPr>
        <p:blipFill>
          <a:blip r:embed="rId6"/>
          <a:stretch>
            <a:fillRect/>
          </a:stretch>
        </p:blipFill>
        <p:spPr>
          <a:xfrm>
            <a:off x="680720" y="795020"/>
            <a:ext cx="5943600" cy="8890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1g.jpg"/>
          <p:cNvPicPr>
            <a:picLocks noChangeAspect="1"/>
          </p:cNvPicPr>
          <p:nvPr/>
        </p:nvPicPr>
        <p:blipFill>
          <a:blip r:embed="rId1"/>
          <a:stretch>
            <a:fillRect/>
          </a:stretch>
        </p:blipFill>
        <p:spPr>
          <a:xfrm>
            <a:off x="0" y="232410"/>
            <a:ext cx="12191365" cy="541020"/>
          </a:xfrm>
          <a:prstGeom prst="rect">
            <a:avLst/>
          </a:prstGeom>
        </p:spPr>
      </p:pic>
      <p:pic>
        <p:nvPicPr>
          <p:cNvPr id="3" name="Image 1" descr="https://test-kimi-img.moonshot.cn/pub/slides/slides_tmpl/image/25-08-06-16:17:02-d29guvkup1d2ae82khq0.png"/>
          <p:cNvPicPr>
            <a:picLocks noChangeAspect="1"/>
          </p:cNvPicPr>
          <p:nvPr/>
        </p:nvPicPr>
        <p:blipFill>
          <a:blip r:embed="rId2"/>
          <a:stretch>
            <a:fillRect/>
          </a:stretch>
        </p:blipFill>
        <p:spPr>
          <a:xfrm rot="16200000" flipH="1">
            <a:off x="-235585" y="227965"/>
            <a:ext cx="944880" cy="473710"/>
          </a:xfrm>
          <a:prstGeom prst="rect">
            <a:avLst/>
          </a:prstGeom>
        </p:spPr>
      </p:pic>
      <p:pic>
        <p:nvPicPr>
          <p:cNvPr id="4" name="Image 2" descr="https://test-kimi-img.moonshot.cn/pub/slides/slides_tmpl/image/25-08-06-16:17:03-d29guvsup1d2ae82ki60.png"/>
          <p:cNvPicPr>
            <a:picLocks noChangeAspect="1"/>
          </p:cNvPicPr>
          <p:nvPr/>
        </p:nvPicPr>
        <p:blipFill>
          <a:blip r:embed="rId3"/>
          <a:stretch>
            <a:fillRect/>
          </a:stretch>
        </p:blipFill>
        <p:spPr>
          <a:xfrm>
            <a:off x="0" y="5226050"/>
            <a:ext cx="12192000" cy="1631950"/>
          </a:xfrm>
          <a:prstGeom prst="rect">
            <a:avLst/>
          </a:prstGeom>
        </p:spPr>
      </p:pic>
      <p:pic>
        <p:nvPicPr>
          <p:cNvPr id="5" name="Image 3" descr="https://test-kimi-img.moonshot.cn/pub/slides/slides_tmpl/image/25-08-06-16:17:11-d29gv1sup1d2ae82kigg.png"/>
          <p:cNvPicPr>
            <a:picLocks noChangeAspect="1"/>
          </p:cNvPicPr>
          <p:nvPr/>
        </p:nvPicPr>
        <p:blipFill>
          <a:blip r:embed="rId4"/>
          <a:stretch>
            <a:fillRect/>
          </a:stretch>
        </p:blipFill>
        <p:spPr>
          <a:xfrm rot="5400000">
            <a:off x="59055" y="2236470"/>
            <a:ext cx="4582160" cy="2964815"/>
          </a:xfrm>
          <a:prstGeom prst="rect">
            <a:avLst/>
          </a:prstGeom>
        </p:spPr>
      </p:pic>
      <p:pic>
        <p:nvPicPr>
          <p:cNvPr id="6" name="Image 4" descr="https://test-kimi-img.moonshot.cn/pub/slides/slides_tmpl/image/25-08-06-16:17:12-d29gv24up1d2ae82king.png"/>
          <p:cNvPicPr>
            <a:picLocks noChangeAspect="1"/>
          </p:cNvPicPr>
          <p:nvPr/>
        </p:nvPicPr>
        <p:blipFill>
          <a:blip r:embed="rId5"/>
          <a:stretch>
            <a:fillRect/>
          </a:stretch>
        </p:blipFill>
        <p:spPr>
          <a:xfrm>
            <a:off x="1801495" y="1764030"/>
            <a:ext cx="1104900" cy="1104900"/>
          </a:xfrm>
          <a:prstGeom prst="rect">
            <a:avLst/>
          </a:prstGeom>
        </p:spPr>
      </p:pic>
      <p:sp>
        <p:nvSpPr>
          <p:cNvPr id="7" name="Text 0"/>
          <p:cNvSpPr/>
          <p:nvPr/>
        </p:nvSpPr>
        <p:spPr>
          <a:xfrm>
            <a:off x="948055" y="3655060"/>
            <a:ext cx="2796540" cy="254000"/>
          </a:xfrm>
          <a:prstGeom prst="rect">
            <a:avLst/>
          </a:prstGeom>
          <a:noFill/>
        </p:spPr>
        <p:txBody>
          <a:bodyPr wrap="square" lIns="91440" tIns="45720" rIns="91440" bIns="45720" rtlCol="0" anchor="t">
            <a:spAutoFit/>
          </a:bodyPr>
          <a:lstStyle/>
          <a:p>
            <a:pPr marL="0" indent="0" algn="just">
              <a:lnSpc>
                <a:spcPct val="120000"/>
              </a:lnSpc>
              <a:buNone/>
            </a:pPr>
            <a:r>
              <a:rPr lang="en-US" sz="1400" dirty="0">
                <a:solidFill>
                  <a:srgbClr val="000000"/>
                </a:solidFill>
                <a:latin typeface="MiSans" pitchFamily="34" charset="-122"/>
                <a:ea typeface="MiSans" pitchFamily="34" charset="-122"/>
                <a:cs typeface="MiSans" pitchFamily="34" charset="-120"/>
              </a:rPr>
              <a:t>定期评估学业与实践成果。</a:t>
            </a:r>
            <a:endParaRPr lang="en-US" sz="1600" dirty="0"/>
          </a:p>
        </p:txBody>
      </p:sp>
      <p:sp>
        <p:nvSpPr>
          <p:cNvPr id="8" name="Text 1"/>
          <p:cNvSpPr/>
          <p:nvPr/>
        </p:nvSpPr>
        <p:spPr>
          <a:xfrm>
            <a:off x="947420" y="3009265"/>
            <a:ext cx="2797175" cy="669925"/>
          </a:xfrm>
          <a:prstGeom prst="rect">
            <a:avLst/>
          </a:prstGeom>
          <a:noFill/>
        </p:spPr>
        <p:txBody>
          <a:bodyPr wrap="square" lIns="91440" tIns="45720" rIns="91440" bIns="45720" rtlCol="0" anchor="ctr"/>
          <a:lstStyle/>
          <a:p>
            <a:pPr marL="0" indent="0" algn="ctr">
              <a:lnSpc>
                <a:spcPct val="100000"/>
              </a:lnSpc>
              <a:buNone/>
            </a:pPr>
            <a:r>
              <a:rPr lang="en-US" sz="1800" dirty="0">
                <a:solidFill>
                  <a:srgbClr val="158011"/>
                </a:solidFill>
                <a:latin typeface="MiSans" pitchFamily="34" charset="-122"/>
                <a:ea typeface="MiSans" pitchFamily="34" charset="-122"/>
                <a:cs typeface="MiSans" pitchFamily="34" charset="-120"/>
              </a:rPr>
              <a:t>定期评估</a:t>
            </a:r>
            <a:endParaRPr lang="en-US" sz="1600" dirty="0"/>
          </a:p>
        </p:txBody>
      </p:sp>
      <p:pic>
        <p:nvPicPr>
          <p:cNvPr id="9" name="Image 5" descr="https://test-kimi-img.moonshot.cn/pub/slides/slides_tmpl/image/25-08-06-16:17:12-d29gv24up1d2ae82kit0.svg"/>
          <p:cNvPicPr>
            <a:picLocks noChangeAspect="1"/>
          </p:cNvPicPr>
          <p:nvPr/>
        </p:nvPicPr>
        <p:blipFill>
          <a:blip r:embed="rId6">
            <a:extLst>
              <a:ext uri="{96DAC541-7B7A-43D3-8B79-37D633B846F1}">
                <asvg:svgBlip xmlns:asvg="http://schemas.microsoft.com/office/drawing/2016/SVG/main" r:embed="rId7"/>
              </a:ext>
            </a:extLst>
          </a:blip>
          <a:srcRect l="50" t="644" r="-50" b="644"/>
          <a:stretch>
            <a:fillRect/>
          </a:stretch>
        </p:blipFill>
        <p:spPr>
          <a:xfrm>
            <a:off x="2058035" y="2012950"/>
            <a:ext cx="577215" cy="570230"/>
          </a:xfrm>
          <a:prstGeom prst="rect">
            <a:avLst/>
          </a:prstGeom>
        </p:spPr>
      </p:pic>
      <p:pic>
        <p:nvPicPr>
          <p:cNvPr id="10" name="Image 6" descr="https://test-kimi-img.moonshot.cn/pub/slides/slides_tmpl/image/25-08-06-16:17:11-d29gv1sup1d2ae82kigg.png"/>
          <p:cNvPicPr>
            <a:picLocks noChangeAspect="1"/>
          </p:cNvPicPr>
          <p:nvPr/>
        </p:nvPicPr>
        <p:blipFill>
          <a:blip r:embed="rId4"/>
          <a:stretch>
            <a:fillRect/>
          </a:stretch>
        </p:blipFill>
        <p:spPr>
          <a:xfrm rot="5400000">
            <a:off x="7275195" y="2236470"/>
            <a:ext cx="4582160" cy="2964815"/>
          </a:xfrm>
          <a:prstGeom prst="rect">
            <a:avLst/>
          </a:prstGeom>
        </p:spPr>
      </p:pic>
      <p:pic>
        <p:nvPicPr>
          <p:cNvPr id="11" name="Image 7" descr="https://test-kimi-img.moonshot.cn/pub/slides/slides_tmpl/image/25-08-06-16:17:11-d29gv1sup1d2ae82kigg.png"/>
          <p:cNvPicPr>
            <a:picLocks noChangeAspect="1"/>
          </p:cNvPicPr>
          <p:nvPr/>
        </p:nvPicPr>
        <p:blipFill>
          <a:blip r:embed="rId4"/>
          <a:stretch>
            <a:fillRect/>
          </a:stretch>
        </p:blipFill>
        <p:spPr>
          <a:xfrm rot="5400000">
            <a:off x="3643630" y="2236470"/>
            <a:ext cx="4582160" cy="2964815"/>
          </a:xfrm>
          <a:prstGeom prst="rect">
            <a:avLst/>
          </a:prstGeom>
        </p:spPr>
      </p:pic>
      <p:pic>
        <p:nvPicPr>
          <p:cNvPr id="12" name="Image 8" descr="https://test-kimi-img.moonshot.cn/pub/slides/slides_tmpl/image/25-08-06-16:17:12-d29gv24up1d2ae82king.png"/>
          <p:cNvPicPr>
            <a:picLocks noChangeAspect="1"/>
          </p:cNvPicPr>
          <p:nvPr/>
        </p:nvPicPr>
        <p:blipFill>
          <a:blip r:embed="rId5"/>
          <a:stretch>
            <a:fillRect/>
          </a:stretch>
        </p:blipFill>
        <p:spPr>
          <a:xfrm>
            <a:off x="5410835" y="1764030"/>
            <a:ext cx="1104900" cy="1104900"/>
          </a:xfrm>
          <a:prstGeom prst="rect">
            <a:avLst/>
          </a:prstGeom>
        </p:spPr>
      </p:pic>
      <p:sp>
        <p:nvSpPr>
          <p:cNvPr id="13" name="Text 2"/>
          <p:cNvSpPr/>
          <p:nvPr/>
        </p:nvSpPr>
        <p:spPr>
          <a:xfrm>
            <a:off x="4567555" y="3665220"/>
            <a:ext cx="2796540" cy="254000"/>
          </a:xfrm>
          <a:prstGeom prst="rect">
            <a:avLst/>
          </a:prstGeom>
          <a:noFill/>
        </p:spPr>
        <p:txBody>
          <a:bodyPr wrap="square" lIns="91440" tIns="45720" rIns="91440" bIns="45720" rtlCol="0" anchor="t">
            <a:spAutoFit/>
          </a:bodyPr>
          <a:lstStyle/>
          <a:p>
            <a:pPr marL="0" indent="0" algn="just">
              <a:lnSpc>
                <a:spcPct val="120000"/>
              </a:lnSpc>
              <a:buNone/>
            </a:pPr>
            <a:r>
              <a:rPr lang="en-US" sz="1400" dirty="0">
                <a:solidFill>
                  <a:srgbClr val="000000"/>
                </a:solidFill>
                <a:latin typeface="MiSans" pitchFamily="34" charset="-122"/>
                <a:ea typeface="MiSans" pitchFamily="34" charset="-122"/>
                <a:cs typeface="MiSans" pitchFamily="34" charset="-120"/>
              </a:rPr>
              <a:t>定位与目标的量化差距。</a:t>
            </a:r>
            <a:endParaRPr lang="en-US" sz="1600" dirty="0"/>
          </a:p>
        </p:txBody>
      </p:sp>
      <p:sp>
        <p:nvSpPr>
          <p:cNvPr id="14" name="Text 3"/>
          <p:cNvSpPr/>
          <p:nvPr/>
        </p:nvSpPr>
        <p:spPr>
          <a:xfrm>
            <a:off x="4566920" y="3019425"/>
            <a:ext cx="2797175" cy="669925"/>
          </a:xfrm>
          <a:prstGeom prst="rect">
            <a:avLst/>
          </a:prstGeom>
          <a:noFill/>
        </p:spPr>
        <p:txBody>
          <a:bodyPr wrap="square" lIns="91440" tIns="45720" rIns="91440" bIns="45720" rtlCol="0" anchor="ctr"/>
          <a:lstStyle/>
          <a:p>
            <a:pPr marL="0" indent="0" algn="ctr">
              <a:lnSpc>
                <a:spcPct val="100000"/>
              </a:lnSpc>
              <a:buNone/>
            </a:pPr>
            <a:r>
              <a:rPr lang="en-US" sz="1800" dirty="0">
                <a:solidFill>
                  <a:srgbClr val="158011"/>
                </a:solidFill>
                <a:latin typeface="MiSans" pitchFamily="34" charset="-122"/>
                <a:ea typeface="MiSans" pitchFamily="34" charset="-122"/>
                <a:cs typeface="MiSans" pitchFamily="34" charset="-120"/>
              </a:rPr>
              <a:t>定位差距</a:t>
            </a:r>
            <a:endParaRPr lang="en-US" sz="1600" dirty="0"/>
          </a:p>
        </p:txBody>
      </p:sp>
      <p:pic>
        <p:nvPicPr>
          <p:cNvPr id="15" name="Image 9" descr="https://test-kimi-img.moonshot.cn/pub/slides/slides_tmpl/image/25-08-06-16:17:12-d29gv24up1d2ae82kis0.png"/>
          <p:cNvPicPr>
            <a:picLocks noChangeAspect="1"/>
          </p:cNvPicPr>
          <p:nvPr/>
        </p:nvPicPr>
        <p:blipFill>
          <a:blip r:embed="rId8"/>
          <a:srcRect l="59" t="-59" r="59" b="59"/>
          <a:stretch>
            <a:fillRect/>
          </a:stretch>
        </p:blipFill>
        <p:spPr>
          <a:xfrm>
            <a:off x="5677535" y="2012950"/>
            <a:ext cx="577215" cy="570230"/>
          </a:xfrm>
          <a:prstGeom prst="rect">
            <a:avLst/>
          </a:prstGeom>
        </p:spPr>
      </p:pic>
      <p:pic>
        <p:nvPicPr>
          <p:cNvPr id="16" name="Image 10" descr="https://test-kimi-img.moonshot.cn/pub/slides/slides_tmpl/image/25-08-06-16:17:12-d29gv24up1d2ae82king.png"/>
          <p:cNvPicPr>
            <a:picLocks noChangeAspect="1"/>
          </p:cNvPicPr>
          <p:nvPr/>
        </p:nvPicPr>
        <p:blipFill>
          <a:blip r:embed="rId5"/>
          <a:stretch>
            <a:fillRect/>
          </a:stretch>
        </p:blipFill>
        <p:spPr>
          <a:xfrm>
            <a:off x="9020175" y="1764030"/>
            <a:ext cx="1104900" cy="1104900"/>
          </a:xfrm>
          <a:prstGeom prst="rect">
            <a:avLst/>
          </a:prstGeom>
        </p:spPr>
      </p:pic>
      <p:sp>
        <p:nvSpPr>
          <p:cNvPr id="17" name="Text 4"/>
          <p:cNvSpPr/>
          <p:nvPr/>
        </p:nvSpPr>
        <p:spPr>
          <a:xfrm>
            <a:off x="8187690" y="3665220"/>
            <a:ext cx="2796540" cy="254000"/>
          </a:xfrm>
          <a:prstGeom prst="rect">
            <a:avLst/>
          </a:prstGeom>
          <a:noFill/>
        </p:spPr>
        <p:txBody>
          <a:bodyPr wrap="square" lIns="91440" tIns="45720" rIns="91440" bIns="45720" rtlCol="0" anchor="t">
            <a:spAutoFit/>
          </a:bodyPr>
          <a:lstStyle/>
          <a:p>
            <a:pPr marL="0" indent="0" algn="just">
              <a:lnSpc>
                <a:spcPct val="120000"/>
              </a:lnSpc>
              <a:buNone/>
            </a:pPr>
            <a:r>
              <a:rPr lang="en-US" sz="1400" dirty="0">
                <a:solidFill>
                  <a:srgbClr val="000000"/>
                </a:solidFill>
                <a:latin typeface="MiSans" pitchFamily="34" charset="-122"/>
                <a:ea typeface="MiSans" pitchFamily="34" charset="-122"/>
                <a:cs typeface="MiSans" pitchFamily="34" charset="-120"/>
              </a:rPr>
              <a:t>归因诊断学习方法或实践不足。</a:t>
            </a:r>
            <a:endParaRPr lang="en-US" sz="1600" dirty="0"/>
          </a:p>
        </p:txBody>
      </p:sp>
      <p:sp>
        <p:nvSpPr>
          <p:cNvPr id="18" name="Text 5"/>
          <p:cNvSpPr/>
          <p:nvPr/>
        </p:nvSpPr>
        <p:spPr>
          <a:xfrm>
            <a:off x="8187055" y="3019425"/>
            <a:ext cx="2797175" cy="669925"/>
          </a:xfrm>
          <a:prstGeom prst="rect">
            <a:avLst/>
          </a:prstGeom>
          <a:noFill/>
        </p:spPr>
        <p:txBody>
          <a:bodyPr wrap="square" lIns="91440" tIns="45720" rIns="91440" bIns="45720" rtlCol="0" anchor="ctr"/>
          <a:lstStyle/>
          <a:p>
            <a:pPr marL="0" indent="0" algn="ctr">
              <a:lnSpc>
                <a:spcPct val="100000"/>
              </a:lnSpc>
              <a:buNone/>
            </a:pPr>
            <a:r>
              <a:rPr lang="en-US" sz="1800" dirty="0">
                <a:solidFill>
                  <a:srgbClr val="158011"/>
                </a:solidFill>
                <a:latin typeface="MiSans" pitchFamily="34" charset="-122"/>
                <a:ea typeface="MiSans" pitchFamily="34" charset="-122"/>
                <a:cs typeface="MiSans" pitchFamily="34" charset="-120"/>
              </a:rPr>
              <a:t>归因诊断</a:t>
            </a:r>
            <a:endParaRPr lang="en-US" sz="1600" dirty="0"/>
          </a:p>
        </p:txBody>
      </p:sp>
      <p:pic>
        <p:nvPicPr>
          <p:cNvPr id="19" name="Image 11" descr="https://test-kimi-img.moonshot.cn/pub/slides/slides_tmpl/image/25-08-06-16:17:12-d29gv24up1d2ae82kisg.png"/>
          <p:cNvPicPr>
            <a:picLocks noChangeAspect="1"/>
          </p:cNvPicPr>
          <p:nvPr/>
        </p:nvPicPr>
        <p:blipFill>
          <a:blip r:embed="rId9"/>
          <a:srcRect l="59" t="-59" r="59" b="59"/>
          <a:stretch>
            <a:fillRect/>
          </a:stretch>
        </p:blipFill>
        <p:spPr>
          <a:xfrm>
            <a:off x="9297670" y="2012950"/>
            <a:ext cx="577215" cy="570230"/>
          </a:xfrm>
          <a:prstGeom prst="rect">
            <a:avLst/>
          </a:prstGeom>
        </p:spPr>
      </p:pic>
      <p:sp>
        <p:nvSpPr>
          <p:cNvPr id="20" name="Text 6"/>
          <p:cNvSpPr/>
          <p:nvPr/>
        </p:nvSpPr>
        <p:spPr>
          <a:xfrm>
            <a:off x="582930" y="211455"/>
            <a:ext cx="10151745" cy="482600"/>
          </a:xfrm>
          <a:prstGeom prst="rect">
            <a:avLst/>
          </a:prstGeom>
          <a:noFill/>
        </p:spPr>
        <p:txBody>
          <a:bodyPr wrap="square" lIns="91440" tIns="45720" rIns="91440" bIns="45720" rtlCol="0" anchor="t">
            <a:spAutoFit/>
          </a:bodyPr>
          <a:lstStyle/>
          <a:p>
            <a:pPr marL="0" indent="0" algn="l">
              <a:lnSpc>
                <a:spcPct val="100000"/>
              </a:lnSpc>
              <a:buNone/>
            </a:pPr>
            <a:r>
              <a:rPr lang="en-US" sz="3200" b="1" dirty="0">
                <a:solidFill>
                  <a:srgbClr val="000000"/>
                </a:solidFill>
                <a:latin typeface="MiSans" pitchFamily="34" charset="-122"/>
                <a:ea typeface="MiSans" pitchFamily="34" charset="-122"/>
                <a:cs typeface="MiSans" pitchFamily="34" charset="-120"/>
              </a:rPr>
              <a:t>动态调整五流程：评估差距诊断计划行动</a:t>
            </a:r>
            <a:endParaRPr lang="en-US" sz="16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2-d29guvkup1d2ae82khrg.png"/>
          <p:cNvPicPr>
            <a:picLocks noChangeAspect="1"/>
          </p:cNvPicPr>
          <p:nvPr/>
        </p:nvPicPr>
        <p:blipFill>
          <a:blip r:embed="rId1"/>
          <a:stretch>
            <a:fillRect/>
          </a:stretch>
        </p:blipFill>
        <p:spPr>
          <a:xfrm>
            <a:off x="11000740" y="5506085"/>
            <a:ext cx="1038860" cy="1038860"/>
          </a:xfrm>
          <a:prstGeom prst="rect">
            <a:avLst/>
          </a:prstGeom>
        </p:spPr>
      </p:pic>
      <p:pic>
        <p:nvPicPr>
          <p:cNvPr id="3" name="Image 1" descr="https://test-kimi-img.moonshot.cn/pub/slides/slides_tmpl/image/25-08-06-16:17:03-d29guvsup1d2ae82khv0.png"/>
          <p:cNvPicPr>
            <a:picLocks noChangeAspect="1"/>
          </p:cNvPicPr>
          <p:nvPr/>
        </p:nvPicPr>
        <p:blipFill>
          <a:blip r:embed="rId2"/>
          <a:stretch>
            <a:fillRect/>
          </a:stretch>
        </p:blipFill>
        <p:spPr>
          <a:xfrm rot="16200000" flipV="1">
            <a:off x="4605020" y="-728980"/>
            <a:ext cx="2981325" cy="12192000"/>
          </a:xfrm>
          <a:prstGeom prst="rect">
            <a:avLst/>
          </a:prstGeom>
        </p:spPr>
      </p:pic>
      <p:pic>
        <p:nvPicPr>
          <p:cNvPr id="4" name="Image 2" descr="https://test-kimi-img.moonshot.cn/pub/slides/slides_tmpl/image/25-08-06-16:17:03-d29guvsup1d2ae82khv0.png"/>
          <p:cNvPicPr>
            <a:picLocks noChangeAspect="1"/>
          </p:cNvPicPr>
          <p:nvPr/>
        </p:nvPicPr>
        <p:blipFill>
          <a:blip r:embed="rId2"/>
          <a:stretch>
            <a:fillRect/>
          </a:stretch>
        </p:blipFill>
        <p:spPr>
          <a:xfrm rot="16200000" flipH="1">
            <a:off x="4605020" y="-5593080"/>
            <a:ext cx="2981325" cy="12192000"/>
          </a:xfrm>
          <a:prstGeom prst="rect">
            <a:avLst/>
          </a:prstGeom>
        </p:spPr>
      </p:pic>
      <p:pic>
        <p:nvPicPr>
          <p:cNvPr id="5" name="Image 3" descr="https://test-kimi-img.moonshot.cn/pub/slides/slides_tmpl/image/25-08-06-16:17:11-d29gv1sup1d2ae82kilg.png"/>
          <p:cNvPicPr>
            <a:picLocks noChangeAspect="1"/>
          </p:cNvPicPr>
          <p:nvPr/>
        </p:nvPicPr>
        <p:blipFill>
          <a:blip r:embed="rId3"/>
          <a:stretch>
            <a:fillRect/>
          </a:stretch>
        </p:blipFill>
        <p:spPr>
          <a:xfrm>
            <a:off x="1203325" y="2687955"/>
            <a:ext cx="4548505" cy="3011805"/>
          </a:xfrm>
          <a:prstGeom prst="rect">
            <a:avLst/>
          </a:prstGeom>
        </p:spPr>
      </p:pic>
      <p:pic>
        <p:nvPicPr>
          <p:cNvPr id="6" name="Image 4" descr="https://test-kimi-img.moonshot.cn/pub/slides/slides_tmpl/image/25-08-06-16:17:03-d29guvsup1d2ae82ki8g.png"/>
          <p:cNvPicPr>
            <a:picLocks noChangeAspect="1"/>
          </p:cNvPicPr>
          <p:nvPr/>
        </p:nvPicPr>
        <p:blipFill>
          <a:blip r:embed="rId4">
            <a:alphaModFix amt="60000"/>
          </a:blip>
          <a:stretch>
            <a:fillRect/>
          </a:stretch>
        </p:blipFill>
        <p:spPr>
          <a:xfrm>
            <a:off x="1203325" y="1616710"/>
            <a:ext cx="4548505" cy="917575"/>
          </a:xfrm>
          <a:prstGeom prst="rect">
            <a:avLst/>
          </a:prstGeom>
        </p:spPr>
      </p:pic>
      <p:sp>
        <p:nvSpPr>
          <p:cNvPr id="7" name="Text 0"/>
          <p:cNvSpPr/>
          <p:nvPr/>
        </p:nvSpPr>
        <p:spPr>
          <a:xfrm>
            <a:off x="1456055" y="2924810"/>
            <a:ext cx="3993515" cy="355600"/>
          </a:xfrm>
          <a:prstGeom prst="rect">
            <a:avLst/>
          </a:prstGeom>
          <a:noFill/>
        </p:spPr>
        <p:txBody>
          <a:bodyPr wrap="square" lIns="91440" tIns="45720" rIns="91440" bIns="45720" rtlCol="0" anchor="ctr">
            <a:spAutoFit/>
          </a:bodyPr>
          <a:lstStyle/>
          <a:p>
            <a:pPr marL="0" indent="0" algn="just">
              <a:lnSpc>
                <a:spcPct val="130000"/>
              </a:lnSpc>
              <a:buNone/>
            </a:pPr>
            <a:r>
              <a:rPr lang="en-US" sz="1800" dirty="0">
                <a:solidFill>
                  <a:srgbClr val="000000"/>
                </a:solidFill>
                <a:latin typeface="MiSans" pitchFamily="34" charset="-122"/>
                <a:ea typeface="MiSans" pitchFamily="34" charset="-122"/>
                <a:cs typeface="MiSans" pitchFamily="34" charset="-120"/>
              </a:rPr>
              <a:t>制定学习与实践调整方案。</a:t>
            </a:r>
            <a:endParaRPr lang="en-US" sz="1600" dirty="0"/>
          </a:p>
        </p:txBody>
      </p:sp>
      <p:pic>
        <p:nvPicPr>
          <p:cNvPr id="8" name="Image 5" descr="https://test-kimi-img.moonshot.cn/pub/slides/slides_tmpl/image/25-08-06-16:17:11-d29gv1sup1d2ae82kilg.png"/>
          <p:cNvPicPr>
            <a:picLocks noChangeAspect="1"/>
          </p:cNvPicPr>
          <p:nvPr/>
        </p:nvPicPr>
        <p:blipFill>
          <a:blip r:embed="rId3"/>
          <a:stretch>
            <a:fillRect/>
          </a:stretch>
        </p:blipFill>
        <p:spPr>
          <a:xfrm flipH="1">
            <a:off x="6350000" y="2687955"/>
            <a:ext cx="4548505" cy="3011805"/>
          </a:xfrm>
          <a:prstGeom prst="rect">
            <a:avLst/>
          </a:prstGeom>
        </p:spPr>
      </p:pic>
      <p:pic>
        <p:nvPicPr>
          <p:cNvPr id="9" name="Image 6" descr="https://test-kimi-img.moonshot.cn/pub/slides/slides_tmpl/image/25-08-06-16:17:03-d29guvsup1d2ae82ki8g.png"/>
          <p:cNvPicPr>
            <a:picLocks noChangeAspect="1"/>
          </p:cNvPicPr>
          <p:nvPr/>
        </p:nvPicPr>
        <p:blipFill>
          <a:blip r:embed="rId4">
            <a:alphaModFix amt="60000"/>
          </a:blip>
          <a:stretch>
            <a:fillRect/>
          </a:stretch>
        </p:blipFill>
        <p:spPr>
          <a:xfrm>
            <a:off x="6350000" y="1616710"/>
            <a:ext cx="4548505" cy="917575"/>
          </a:xfrm>
          <a:prstGeom prst="rect">
            <a:avLst/>
          </a:prstGeom>
        </p:spPr>
      </p:pic>
      <p:sp>
        <p:nvSpPr>
          <p:cNvPr id="10" name="Text 1"/>
          <p:cNvSpPr/>
          <p:nvPr/>
        </p:nvSpPr>
        <p:spPr>
          <a:xfrm>
            <a:off x="1391285" y="1667510"/>
            <a:ext cx="4084955" cy="829945"/>
          </a:xfrm>
          <a:prstGeom prst="rect">
            <a:avLst/>
          </a:prstGeom>
          <a:noFill/>
        </p:spPr>
        <p:txBody>
          <a:bodyPr wrap="square" lIns="91440" tIns="45720" rIns="91440" bIns="45720" rtlCol="0" anchor="ctr"/>
          <a:lstStyle/>
          <a:p>
            <a:pPr marL="0" indent="0" algn="ctr">
              <a:lnSpc>
                <a:spcPct val="100000"/>
              </a:lnSpc>
              <a:buNone/>
            </a:pPr>
            <a:r>
              <a:rPr lang="en-US" sz="2400" b="1" dirty="0">
                <a:solidFill>
                  <a:srgbClr val="157E11"/>
                </a:solidFill>
                <a:latin typeface="MiSans" pitchFamily="34" charset="-122"/>
                <a:ea typeface="MiSans" pitchFamily="34" charset="-122"/>
                <a:cs typeface="MiSans" pitchFamily="34" charset="-120"/>
              </a:rPr>
              <a:t>制定计划</a:t>
            </a:r>
            <a:endParaRPr lang="en-US" sz="1600" dirty="0"/>
          </a:p>
        </p:txBody>
      </p:sp>
      <p:sp>
        <p:nvSpPr>
          <p:cNvPr id="11" name="Text 2"/>
          <p:cNvSpPr/>
          <p:nvPr/>
        </p:nvSpPr>
        <p:spPr>
          <a:xfrm>
            <a:off x="6612255" y="2924810"/>
            <a:ext cx="3993515" cy="711200"/>
          </a:xfrm>
          <a:prstGeom prst="rect">
            <a:avLst/>
          </a:prstGeom>
          <a:noFill/>
        </p:spPr>
        <p:txBody>
          <a:bodyPr wrap="square" lIns="91440" tIns="45720" rIns="91440" bIns="45720" rtlCol="0" anchor="ctr">
            <a:spAutoFit/>
          </a:bodyPr>
          <a:lstStyle/>
          <a:p>
            <a:pPr marL="0" indent="0" algn="just">
              <a:lnSpc>
                <a:spcPct val="130000"/>
              </a:lnSpc>
              <a:buNone/>
            </a:pPr>
            <a:r>
              <a:rPr lang="en-US" sz="1800" dirty="0">
                <a:solidFill>
                  <a:srgbClr val="000000"/>
                </a:solidFill>
                <a:latin typeface="MiSans" pitchFamily="34" charset="-122"/>
                <a:ea typeface="MiSans" pitchFamily="34" charset="-122"/>
                <a:cs typeface="MiSans" pitchFamily="34" charset="-120"/>
              </a:rPr>
              <a:t>最后用行动促进计划落地并收集新数据。</a:t>
            </a:r>
            <a:endParaRPr lang="en-US" sz="1600" dirty="0"/>
          </a:p>
        </p:txBody>
      </p:sp>
      <p:sp>
        <p:nvSpPr>
          <p:cNvPr id="12" name="Text 3"/>
          <p:cNvSpPr/>
          <p:nvPr/>
        </p:nvSpPr>
        <p:spPr>
          <a:xfrm>
            <a:off x="6547485" y="1667510"/>
            <a:ext cx="4176395" cy="829945"/>
          </a:xfrm>
          <a:prstGeom prst="rect">
            <a:avLst/>
          </a:prstGeom>
          <a:noFill/>
        </p:spPr>
        <p:txBody>
          <a:bodyPr wrap="square" lIns="91440" tIns="45720" rIns="91440" bIns="45720" rtlCol="0" anchor="ctr"/>
          <a:lstStyle/>
          <a:p>
            <a:pPr marL="0" indent="0" algn="ctr">
              <a:lnSpc>
                <a:spcPct val="100000"/>
              </a:lnSpc>
              <a:buNone/>
            </a:pPr>
            <a:r>
              <a:rPr lang="en-US" sz="2400" b="1" dirty="0">
                <a:solidFill>
                  <a:srgbClr val="157E11"/>
                </a:solidFill>
                <a:latin typeface="MiSans" pitchFamily="34" charset="-122"/>
                <a:ea typeface="MiSans" pitchFamily="34" charset="-122"/>
                <a:cs typeface="MiSans" pitchFamily="34" charset="-120"/>
              </a:rPr>
              <a:t>行动促进</a:t>
            </a:r>
            <a:endParaRPr lang="en-US" sz="1600" dirty="0"/>
          </a:p>
        </p:txBody>
      </p:sp>
      <p:sp>
        <p:nvSpPr>
          <p:cNvPr id="13" name="Text 4"/>
          <p:cNvSpPr/>
          <p:nvPr/>
        </p:nvSpPr>
        <p:spPr>
          <a:xfrm>
            <a:off x="582930" y="211455"/>
            <a:ext cx="10151745" cy="482600"/>
          </a:xfrm>
          <a:prstGeom prst="rect">
            <a:avLst/>
          </a:prstGeom>
          <a:noFill/>
        </p:spPr>
        <p:txBody>
          <a:bodyPr wrap="square" lIns="91440" tIns="45720" rIns="91440" bIns="45720" rtlCol="0" anchor="ctr">
            <a:spAutoFit/>
          </a:bodyPr>
          <a:lstStyle/>
          <a:p>
            <a:pPr marL="0" indent="0" algn="l">
              <a:lnSpc>
                <a:spcPct val="100000"/>
              </a:lnSpc>
              <a:buNone/>
            </a:pPr>
            <a:r>
              <a:rPr lang="en-US" sz="3200" b="1" dirty="0">
                <a:solidFill>
                  <a:srgbClr val="157E11"/>
                </a:solidFill>
                <a:latin typeface="MiSans" pitchFamily="34" charset="-122"/>
                <a:ea typeface="MiSans" pitchFamily="34" charset="-122"/>
                <a:cs typeface="MiSans" pitchFamily="34" charset="-120"/>
              </a:rPr>
              <a:t>动态调整五流程：评估差距诊断计划行动</a:t>
            </a:r>
            <a:endParaRPr lang="en-US" sz="1600" dirty="0"/>
          </a:p>
        </p:txBody>
      </p:sp>
      <p:pic>
        <p:nvPicPr>
          <p:cNvPr id="14" name="Image 7" descr="https://test-kimi-img.moonshot.cn/pub/slides/slides_tmpl/image/25-08-06-16:17:02-d29guvkup1d2ae82khu0.png"/>
          <p:cNvPicPr>
            <a:picLocks noChangeAspect="1"/>
          </p:cNvPicPr>
          <p:nvPr/>
        </p:nvPicPr>
        <p:blipFill>
          <a:blip r:embed="rId5"/>
          <a:stretch>
            <a:fillRect/>
          </a:stretch>
        </p:blipFill>
        <p:spPr>
          <a:xfrm rot="19020000">
            <a:off x="9664700" y="303530"/>
            <a:ext cx="656590" cy="656590"/>
          </a:xfrm>
          <a:prstGeom prst="rect">
            <a:avLst/>
          </a:prstGeom>
        </p:spPr>
      </p:pic>
      <p:pic>
        <p:nvPicPr>
          <p:cNvPr id="15" name="Image 8" descr="https://test-kimi-img.moonshot.cn/pub/slides/slides_tmpl/image/25-08-06-16:17:02-d29guvkup1d2ae82khu0.png"/>
          <p:cNvPicPr>
            <a:picLocks noChangeAspect="1"/>
          </p:cNvPicPr>
          <p:nvPr/>
        </p:nvPicPr>
        <p:blipFill>
          <a:blip r:embed="rId5"/>
          <a:stretch>
            <a:fillRect/>
          </a:stretch>
        </p:blipFill>
        <p:spPr>
          <a:xfrm rot="8520000">
            <a:off x="213995" y="3516630"/>
            <a:ext cx="460375" cy="460375"/>
          </a:xfrm>
          <a:prstGeom prst="rect">
            <a:avLst/>
          </a:prstGeom>
        </p:spPr>
      </p:pic>
      <p:pic>
        <p:nvPicPr>
          <p:cNvPr id="16" name="Image 9" descr="https://test-kimi-img.moonshot.cn/pub/slides/slides_tmpl/image/25-08-06-16:17:02-d29guvkup1d2ae82khr0.png"/>
          <p:cNvPicPr>
            <a:picLocks noChangeAspect="1"/>
          </p:cNvPicPr>
          <p:nvPr/>
        </p:nvPicPr>
        <p:blipFill>
          <a:blip r:embed="rId6"/>
          <a:stretch>
            <a:fillRect/>
          </a:stretch>
        </p:blipFill>
        <p:spPr>
          <a:xfrm rot="19980000">
            <a:off x="8440420" y="-580390"/>
            <a:ext cx="1540510" cy="154051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12-d29gv24up1d2ae82kitg.png"/>
          <p:cNvPicPr>
            <a:picLocks noChangeAspect="1"/>
          </p:cNvPicPr>
          <p:nvPr/>
        </p:nvPicPr>
        <p:blipFill>
          <a:blip r:embed="rId1"/>
          <a:stretch>
            <a:fillRect/>
          </a:stretch>
        </p:blipFill>
        <p:spPr>
          <a:xfrm>
            <a:off x="766445" y="4599940"/>
            <a:ext cx="9048750" cy="1452880"/>
          </a:xfrm>
          <a:prstGeom prst="rect">
            <a:avLst/>
          </a:prstGeom>
        </p:spPr>
      </p:pic>
      <p:pic>
        <p:nvPicPr>
          <p:cNvPr id="3" name="Image 1" descr="https://test-kimi-img.moonshot.cn/pub/slides/slides_tmpl/image/25-08-06-16:17:06-d29gv0kup1d2ae82kic0.jpg"/>
          <p:cNvPicPr>
            <a:picLocks noChangeAspect="1"/>
          </p:cNvPicPr>
          <p:nvPr/>
        </p:nvPicPr>
        <p:blipFill>
          <a:blip r:embed="rId2"/>
          <a:stretch>
            <a:fillRect/>
          </a:stretch>
        </p:blipFill>
        <p:spPr>
          <a:xfrm flipH="1">
            <a:off x="639445" y="4591685"/>
            <a:ext cx="91440" cy="1452880"/>
          </a:xfrm>
          <a:prstGeom prst="rect">
            <a:avLst/>
          </a:prstGeom>
        </p:spPr>
      </p:pic>
      <p:pic>
        <p:nvPicPr>
          <p:cNvPr id="4" name="Image 2" descr="https://test-kimi-img.moonshot.cn/pub/slides/slides_tmpl/image/25-08-06-16:17:12-d29gv24up1d2ae82kitg.png"/>
          <p:cNvPicPr>
            <a:picLocks noChangeAspect="1"/>
          </p:cNvPicPr>
          <p:nvPr/>
        </p:nvPicPr>
        <p:blipFill>
          <a:blip r:embed="rId1"/>
          <a:stretch>
            <a:fillRect/>
          </a:stretch>
        </p:blipFill>
        <p:spPr>
          <a:xfrm>
            <a:off x="766445" y="2940050"/>
            <a:ext cx="9048750" cy="1452880"/>
          </a:xfrm>
          <a:prstGeom prst="rect">
            <a:avLst/>
          </a:prstGeom>
        </p:spPr>
      </p:pic>
      <p:pic>
        <p:nvPicPr>
          <p:cNvPr id="5" name="Image 3" descr="https://test-kimi-img.moonshot.cn/pub/slides/slides_tmpl/image/25-08-06-16:17:06-d29gv0kup1d2ae82kic0.jpg"/>
          <p:cNvPicPr>
            <a:picLocks noChangeAspect="1"/>
          </p:cNvPicPr>
          <p:nvPr/>
        </p:nvPicPr>
        <p:blipFill>
          <a:blip r:embed="rId2"/>
          <a:stretch>
            <a:fillRect/>
          </a:stretch>
        </p:blipFill>
        <p:spPr>
          <a:xfrm flipH="1">
            <a:off x="639445" y="2940050"/>
            <a:ext cx="91440" cy="1452880"/>
          </a:xfrm>
          <a:prstGeom prst="rect">
            <a:avLst/>
          </a:prstGeom>
        </p:spPr>
      </p:pic>
      <p:pic>
        <p:nvPicPr>
          <p:cNvPr id="6" name="Image 4" descr="https://test-kimi-img.moonshot.cn/pub/slides/slides_tmpl/image/25-08-06-16:17:12-d29gv24up1d2ae82kitg.png"/>
          <p:cNvPicPr>
            <a:picLocks noChangeAspect="1"/>
          </p:cNvPicPr>
          <p:nvPr/>
        </p:nvPicPr>
        <p:blipFill>
          <a:blip r:embed="rId1"/>
          <a:stretch>
            <a:fillRect/>
          </a:stretch>
        </p:blipFill>
        <p:spPr>
          <a:xfrm>
            <a:off x="766445" y="1240155"/>
            <a:ext cx="9048750" cy="1452880"/>
          </a:xfrm>
          <a:prstGeom prst="rect">
            <a:avLst/>
          </a:prstGeom>
        </p:spPr>
      </p:pic>
      <p:sp>
        <p:nvSpPr>
          <p:cNvPr id="7" name="Shape 0"/>
          <p:cNvSpPr/>
          <p:nvPr/>
        </p:nvSpPr>
        <p:spPr>
          <a:xfrm>
            <a:off x="6291731" y="8722360"/>
            <a:ext cx="287989" cy="6985"/>
          </a:xfrm>
          <a:custGeom>
            <a:avLst/>
            <a:gdLst/>
            <a:ahLst/>
            <a:cxnLst/>
            <a:rect l="l" t="t" r="r" b="b"/>
            <a:pathLst>
              <a:path w="287989" h="6985">
                <a:moveTo>
                  <a:pt x="287989" y="0"/>
                </a:moveTo>
                <a:lnTo>
                  <a:pt x="260078" y="2540"/>
                </a:lnTo>
                <a:lnTo>
                  <a:pt x="221384" y="5080"/>
                </a:lnTo>
                <a:lnTo>
                  <a:pt x="182689" y="6350"/>
                </a:lnTo>
                <a:lnTo>
                  <a:pt x="143995" y="6985"/>
                </a:lnTo>
                <a:lnTo>
                  <a:pt x="104666" y="6350"/>
                </a:lnTo>
                <a:lnTo>
                  <a:pt x="65971" y="5080"/>
                </a:lnTo>
                <a:lnTo>
                  <a:pt x="27911" y="2540"/>
                </a:lnTo>
                <a:lnTo>
                  <a:pt x="0" y="0"/>
                </a:lnTo>
                <a:lnTo>
                  <a:pt x="287989" y="0"/>
                </a:lnTo>
                <a:close/>
              </a:path>
            </a:pathLst>
          </a:custGeom>
          <a:solidFill>
            <a:srgbClr val="FFFFFF"/>
          </a:solidFill>
        </p:spPr>
      </p:sp>
      <p:sp>
        <p:nvSpPr>
          <p:cNvPr id="8" name="Text 1"/>
          <p:cNvSpPr/>
          <p:nvPr/>
        </p:nvSpPr>
        <p:spPr>
          <a:xfrm>
            <a:off x="6291731" y="8722360"/>
            <a:ext cx="287989" cy="698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9" name="Text 2"/>
          <p:cNvSpPr/>
          <p:nvPr/>
        </p:nvSpPr>
        <p:spPr>
          <a:xfrm>
            <a:off x="905510" y="1734185"/>
            <a:ext cx="8798560" cy="266700"/>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填写现有技能清单、目标岗位需求、差距分析、拟学知识与渠道、时间安排及预期节点。</a:t>
            </a:r>
            <a:endParaRPr lang="en-US" sz="1600" dirty="0"/>
          </a:p>
        </p:txBody>
      </p:sp>
      <p:sp>
        <p:nvSpPr>
          <p:cNvPr id="10" name="Text 3"/>
          <p:cNvSpPr/>
          <p:nvPr/>
        </p:nvSpPr>
        <p:spPr>
          <a:xfrm>
            <a:off x="853440" y="1357630"/>
            <a:ext cx="6934200" cy="276225"/>
          </a:xfrm>
          <a:prstGeom prst="rect">
            <a:avLst/>
          </a:prstGeom>
          <a:noFill/>
        </p:spPr>
        <p:txBody>
          <a:bodyPr wrap="square" lIns="91440" tIns="45720" rIns="91440" bIns="45720" rtlCol="0" anchor="t">
            <a:spAutoFit/>
          </a:bodyPr>
          <a:lstStyle/>
          <a:p>
            <a:pPr marL="0" indent="0" algn="just">
              <a:lnSpc>
                <a:spcPct val="100000"/>
              </a:lnSpc>
              <a:buNone/>
            </a:pPr>
            <a:r>
              <a:rPr lang="en-US" sz="1800" dirty="0">
                <a:solidFill>
                  <a:srgbClr val="157E11"/>
                </a:solidFill>
                <a:latin typeface="MiSans" pitchFamily="34" charset="-122"/>
                <a:ea typeface="MiSans" pitchFamily="34" charset="-122"/>
                <a:cs typeface="MiSans" pitchFamily="34" charset="-120"/>
              </a:rPr>
              <a:t>填写计划表</a:t>
            </a:r>
            <a:endParaRPr lang="en-US" sz="1600" dirty="0"/>
          </a:p>
        </p:txBody>
      </p:sp>
      <p:sp>
        <p:nvSpPr>
          <p:cNvPr id="11" name="Text 4"/>
          <p:cNvSpPr/>
          <p:nvPr/>
        </p:nvSpPr>
        <p:spPr>
          <a:xfrm>
            <a:off x="905510" y="3385820"/>
            <a:ext cx="8798560" cy="266700"/>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要求差距量化到证书或项目级别；组内互审资源可行性与时间合理性。</a:t>
            </a:r>
            <a:endParaRPr lang="en-US" sz="1600" dirty="0"/>
          </a:p>
        </p:txBody>
      </p:sp>
      <p:sp>
        <p:nvSpPr>
          <p:cNvPr id="12" name="Text 5"/>
          <p:cNvSpPr/>
          <p:nvPr/>
        </p:nvSpPr>
        <p:spPr>
          <a:xfrm>
            <a:off x="853440" y="3009265"/>
            <a:ext cx="6934200" cy="276225"/>
          </a:xfrm>
          <a:prstGeom prst="rect">
            <a:avLst/>
          </a:prstGeom>
          <a:noFill/>
        </p:spPr>
        <p:txBody>
          <a:bodyPr wrap="square" lIns="91440" tIns="45720" rIns="91440" bIns="45720" rtlCol="0" anchor="t">
            <a:spAutoFit/>
          </a:bodyPr>
          <a:lstStyle/>
          <a:p>
            <a:pPr marL="0" indent="0" algn="just">
              <a:lnSpc>
                <a:spcPct val="100000"/>
              </a:lnSpc>
              <a:buNone/>
            </a:pPr>
            <a:r>
              <a:rPr lang="en-US" sz="1800" dirty="0">
                <a:solidFill>
                  <a:srgbClr val="157E11"/>
                </a:solidFill>
                <a:latin typeface="MiSans" pitchFamily="34" charset="-122"/>
                <a:ea typeface="MiSans" pitchFamily="34" charset="-122"/>
                <a:cs typeface="MiSans" pitchFamily="34" charset="-120"/>
              </a:rPr>
              <a:t>SMART原则</a:t>
            </a:r>
            <a:endParaRPr lang="en-US" sz="1600" dirty="0"/>
          </a:p>
        </p:txBody>
      </p:sp>
      <p:sp>
        <p:nvSpPr>
          <p:cNvPr id="13" name="Text 6"/>
          <p:cNvSpPr/>
          <p:nvPr/>
        </p:nvSpPr>
        <p:spPr>
          <a:xfrm>
            <a:off x="905510" y="5029200"/>
            <a:ext cx="8798560" cy="266700"/>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教师现场纠正常见过载排期，确保计划具备SMART属性并可后续追踪。</a:t>
            </a:r>
            <a:endParaRPr lang="en-US" sz="1600" dirty="0"/>
          </a:p>
        </p:txBody>
      </p:sp>
      <p:sp>
        <p:nvSpPr>
          <p:cNvPr id="14" name="Text 7"/>
          <p:cNvSpPr/>
          <p:nvPr/>
        </p:nvSpPr>
        <p:spPr>
          <a:xfrm>
            <a:off x="853440" y="4652645"/>
            <a:ext cx="6934200" cy="276225"/>
          </a:xfrm>
          <a:prstGeom prst="rect">
            <a:avLst/>
          </a:prstGeom>
          <a:noFill/>
        </p:spPr>
        <p:txBody>
          <a:bodyPr wrap="square" lIns="91440" tIns="45720" rIns="91440" bIns="45720" rtlCol="0" anchor="t">
            <a:spAutoFit/>
          </a:bodyPr>
          <a:lstStyle/>
          <a:p>
            <a:pPr marL="0" indent="0" algn="just">
              <a:lnSpc>
                <a:spcPct val="100000"/>
              </a:lnSpc>
              <a:buNone/>
            </a:pPr>
            <a:r>
              <a:rPr lang="en-US" sz="1800" dirty="0">
                <a:solidFill>
                  <a:srgbClr val="157E11"/>
                </a:solidFill>
                <a:latin typeface="MiSans" pitchFamily="34" charset="-122"/>
                <a:ea typeface="MiSans" pitchFamily="34" charset="-122"/>
                <a:cs typeface="MiSans" pitchFamily="34" charset="-120"/>
              </a:rPr>
              <a:t>教师点评</a:t>
            </a:r>
            <a:endParaRPr lang="en-US" sz="1600" dirty="0"/>
          </a:p>
        </p:txBody>
      </p:sp>
      <p:sp>
        <p:nvSpPr>
          <p:cNvPr id="15" name="Text 8"/>
          <p:cNvSpPr/>
          <p:nvPr/>
        </p:nvSpPr>
        <p:spPr>
          <a:xfrm>
            <a:off x="582930" y="211455"/>
            <a:ext cx="10151745" cy="482600"/>
          </a:xfrm>
          <a:prstGeom prst="rect">
            <a:avLst/>
          </a:prstGeom>
          <a:noFill/>
        </p:spPr>
        <p:txBody>
          <a:bodyPr wrap="square" lIns="91440" tIns="45720" rIns="91440" bIns="45720" rtlCol="0" anchor="t">
            <a:spAutoFit/>
          </a:bodyPr>
          <a:lstStyle/>
          <a:p>
            <a:pPr marL="0" indent="0">
              <a:lnSpc>
                <a:spcPct val="100000"/>
              </a:lnSpc>
              <a:buNone/>
            </a:pPr>
            <a:r>
              <a:rPr lang="en-US" sz="3200" b="1" dirty="0">
                <a:solidFill>
                  <a:srgbClr val="000000"/>
                </a:solidFill>
                <a:latin typeface="MiSans" pitchFamily="34" charset="-122"/>
                <a:ea typeface="MiSans" pitchFamily="34" charset="-122"/>
                <a:cs typeface="MiSans" pitchFamily="34" charset="-120"/>
              </a:rPr>
              <a:t>课堂活动</a:t>
            </a:r>
            <a:r>
              <a:rPr lang="en-US" sz="2600" dirty="0">
                <a:solidFill>
                  <a:srgbClr val="000000"/>
                </a:solidFill>
                <a:latin typeface="MiSans" pitchFamily="34" charset="-122"/>
                <a:ea typeface="MiSans" pitchFamily="34" charset="-122"/>
                <a:cs typeface="MiSans" pitchFamily="34" charset="-120"/>
              </a:rPr>
              <a:t>——知识能力迭代计划制订</a:t>
            </a:r>
            <a:endParaRPr lang="en-US" sz="1600" dirty="0"/>
          </a:p>
        </p:txBody>
      </p:sp>
      <p:pic>
        <p:nvPicPr>
          <p:cNvPr id="16" name="Image 5" descr="https://test-kimi-img.moonshot.cn/pub/slides/slides_tmpl/image/25-08-06-16:17:06-d29gv0kup1d2ae82kic0.jpg"/>
          <p:cNvPicPr>
            <a:picLocks noChangeAspect="1"/>
          </p:cNvPicPr>
          <p:nvPr/>
        </p:nvPicPr>
        <p:blipFill>
          <a:blip r:embed="rId2"/>
          <a:stretch>
            <a:fillRect/>
          </a:stretch>
        </p:blipFill>
        <p:spPr>
          <a:xfrm flipH="1">
            <a:off x="639445" y="1240155"/>
            <a:ext cx="91440" cy="1452880"/>
          </a:xfrm>
          <a:prstGeom prst="rect">
            <a:avLst/>
          </a:prstGeom>
        </p:spPr>
      </p:pic>
      <p:pic>
        <p:nvPicPr>
          <p:cNvPr id="17" name="Image 6" descr="https://test-kimi-img.moonshot.cn/pub/slides/slides_tmpl/image/25-08-06-16:17:02-d29guvkup1d2ae82khq0.png"/>
          <p:cNvPicPr>
            <a:picLocks noChangeAspect="1"/>
          </p:cNvPicPr>
          <p:nvPr/>
        </p:nvPicPr>
        <p:blipFill>
          <a:blip r:embed="rId3"/>
          <a:stretch>
            <a:fillRect/>
          </a:stretch>
        </p:blipFill>
        <p:spPr>
          <a:xfrm rot="16200000">
            <a:off x="-284480" y="275590"/>
            <a:ext cx="1076325" cy="539750"/>
          </a:xfrm>
          <a:prstGeom prst="rect">
            <a:avLst/>
          </a:prstGeom>
        </p:spPr>
      </p:pic>
      <p:pic>
        <p:nvPicPr>
          <p:cNvPr id="18" name="Image 7" descr="https://test-kimi-img.moonshot.cn/pub/slides/slides_tmpl/image/25-08-06-16:17:02-d29guvkup1d2ae82khrg.png"/>
          <p:cNvPicPr>
            <a:picLocks noChangeAspect="1"/>
          </p:cNvPicPr>
          <p:nvPr/>
        </p:nvPicPr>
        <p:blipFill>
          <a:blip r:embed="rId4">
            <a:alphaModFix amt="80000"/>
          </a:blip>
          <a:stretch>
            <a:fillRect/>
          </a:stretch>
        </p:blipFill>
        <p:spPr>
          <a:xfrm>
            <a:off x="204470" y="-62865"/>
            <a:ext cx="386080" cy="386080"/>
          </a:xfrm>
          <a:prstGeom prst="rect">
            <a:avLst/>
          </a:prstGeom>
        </p:spPr>
      </p:pic>
      <p:pic>
        <p:nvPicPr>
          <p:cNvPr id="19" name="Image 8" descr="https://test-kimi-img.moonshot.cn/pub/slides/slides_tmpl/image/25-08-06-16:17:12-d29gv24up1d2ae82kiu0.png"/>
          <p:cNvPicPr>
            <a:picLocks noChangeAspect="1"/>
          </p:cNvPicPr>
          <p:nvPr/>
        </p:nvPicPr>
        <p:blipFill>
          <a:blip r:embed="rId5"/>
          <a:stretch>
            <a:fillRect/>
          </a:stretch>
        </p:blipFill>
        <p:spPr>
          <a:xfrm>
            <a:off x="10083800" y="0"/>
            <a:ext cx="2014220" cy="6858000"/>
          </a:xfrm>
          <a:prstGeom prst="rect">
            <a:avLst/>
          </a:prstGeom>
        </p:spPr>
      </p:pic>
      <p:pic>
        <p:nvPicPr>
          <p:cNvPr id="20" name="Image 9" descr="https://test-kimi-img.moonshot.cn/pub/slides/slides_tmpl/image/25-08-06-16:17:02-d29guvkup1d2ae82khtg.png"/>
          <p:cNvPicPr>
            <a:picLocks noChangeAspect="1"/>
          </p:cNvPicPr>
          <p:nvPr/>
        </p:nvPicPr>
        <p:blipFill>
          <a:blip r:embed="rId6"/>
          <a:stretch>
            <a:fillRect/>
          </a:stretch>
        </p:blipFill>
        <p:spPr>
          <a:xfrm>
            <a:off x="10177780" y="5336540"/>
            <a:ext cx="2014220" cy="1521460"/>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12-d29gv24up1d2ae82kj1g.png"/>
          <p:cNvPicPr>
            <a:picLocks noChangeAspect="1"/>
          </p:cNvPicPr>
          <p:nvPr/>
        </p:nvPicPr>
        <p:blipFill>
          <a:blip r:embed="rId1"/>
          <a:stretch>
            <a:fillRect/>
          </a:stretch>
        </p:blipFill>
        <p:spPr>
          <a:xfrm>
            <a:off x="1008380" y="1152525"/>
            <a:ext cx="8902700" cy="5231765"/>
          </a:xfrm>
          <a:prstGeom prst="rect">
            <a:avLst/>
          </a:prstGeom>
        </p:spPr>
      </p:pic>
      <p:sp>
        <p:nvSpPr>
          <p:cNvPr id="3" name="Text 0"/>
          <p:cNvSpPr/>
          <p:nvPr/>
        </p:nvSpPr>
        <p:spPr>
          <a:xfrm>
            <a:off x="1388110" y="1817370"/>
            <a:ext cx="8192770" cy="266700"/>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小组汇总优质在线课程、行业论坛、证书途径、社群二维码等信息。</a:t>
            </a:r>
            <a:endParaRPr lang="en-US" sz="1600" dirty="0"/>
          </a:p>
        </p:txBody>
      </p:sp>
      <p:sp>
        <p:nvSpPr>
          <p:cNvPr id="4" name="Text 1"/>
          <p:cNvSpPr/>
          <p:nvPr/>
        </p:nvSpPr>
        <p:spPr>
          <a:xfrm>
            <a:off x="1350010" y="1475740"/>
            <a:ext cx="8560435" cy="276225"/>
          </a:xfrm>
          <a:prstGeom prst="rect">
            <a:avLst/>
          </a:prstGeom>
          <a:noFill/>
        </p:spPr>
        <p:txBody>
          <a:bodyPr wrap="square" lIns="91440" tIns="45720" rIns="91440" bIns="45720" rtlCol="0" anchor="t">
            <a:spAutoFit/>
          </a:bodyPr>
          <a:lstStyle/>
          <a:p>
            <a:pPr marL="0" indent="0" algn="just">
              <a:lnSpc>
                <a:spcPct val="100000"/>
              </a:lnSpc>
              <a:buNone/>
            </a:pPr>
            <a:r>
              <a:rPr lang="en-US" sz="1800" dirty="0">
                <a:solidFill>
                  <a:srgbClr val="158011"/>
                </a:solidFill>
                <a:latin typeface="MiSans" pitchFamily="34" charset="-122"/>
                <a:ea typeface="MiSans" pitchFamily="34" charset="-122"/>
                <a:cs typeface="MiSans" pitchFamily="34" charset="-120"/>
              </a:rPr>
              <a:t>汇总资源</a:t>
            </a:r>
            <a:endParaRPr lang="en-US" sz="1600" dirty="0"/>
          </a:p>
        </p:txBody>
      </p:sp>
      <p:sp>
        <p:nvSpPr>
          <p:cNvPr id="5" name="Text 2"/>
          <p:cNvSpPr/>
          <p:nvPr/>
        </p:nvSpPr>
        <p:spPr>
          <a:xfrm>
            <a:off x="1388110" y="3529330"/>
            <a:ext cx="8192770" cy="266700"/>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形成《共享学习资源库》电子表并上传班级云盘。</a:t>
            </a:r>
            <a:endParaRPr lang="en-US" sz="1600" dirty="0"/>
          </a:p>
        </p:txBody>
      </p:sp>
      <p:sp>
        <p:nvSpPr>
          <p:cNvPr id="6" name="Text 3"/>
          <p:cNvSpPr/>
          <p:nvPr/>
        </p:nvSpPr>
        <p:spPr>
          <a:xfrm>
            <a:off x="1350010" y="3187700"/>
            <a:ext cx="8560435" cy="276225"/>
          </a:xfrm>
          <a:prstGeom prst="rect">
            <a:avLst/>
          </a:prstGeom>
          <a:noFill/>
        </p:spPr>
        <p:txBody>
          <a:bodyPr wrap="square" lIns="91440" tIns="45720" rIns="91440" bIns="45720" rtlCol="0" anchor="t">
            <a:spAutoFit/>
          </a:bodyPr>
          <a:lstStyle/>
          <a:p>
            <a:pPr marL="0" indent="0" algn="just">
              <a:lnSpc>
                <a:spcPct val="100000"/>
              </a:lnSpc>
              <a:buNone/>
            </a:pPr>
            <a:r>
              <a:rPr lang="en-US" sz="1800" dirty="0">
                <a:solidFill>
                  <a:srgbClr val="158011"/>
                </a:solidFill>
                <a:latin typeface="MiSans" pitchFamily="34" charset="-122"/>
                <a:ea typeface="MiSans" pitchFamily="34" charset="-122"/>
                <a:cs typeface="MiSans" pitchFamily="34" charset="-120"/>
              </a:rPr>
              <a:t>上传云盘</a:t>
            </a:r>
            <a:endParaRPr lang="en-US" sz="1600" dirty="0"/>
          </a:p>
        </p:txBody>
      </p:sp>
      <p:sp>
        <p:nvSpPr>
          <p:cNvPr id="7" name="Text 4"/>
          <p:cNvSpPr/>
          <p:nvPr/>
        </p:nvSpPr>
        <p:spPr>
          <a:xfrm>
            <a:off x="1388110" y="5210810"/>
            <a:ext cx="8192770" cy="266700"/>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自由点赞收藏，体验知识众筹带来的规模效应。</a:t>
            </a:r>
            <a:endParaRPr lang="en-US" sz="1600" dirty="0"/>
          </a:p>
        </p:txBody>
      </p:sp>
      <p:sp>
        <p:nvSpPr>
          <p:cNvPr id="8" name="Text 5"/>
          <p:cNvSpPr/>
          <p:nvPr/>
        </p:nvSpPr>
        <p:spPr>
          <a:xfrm>
            <a:off x="1350010" y="4869180"/>
            <a:ext cx="8560435" cy="276225"/>
          </a:xfrm>
          <a:prstGeom prst="rect">
            <a:avLst/>
          </a:prstGeom>
          <a:noFill/>
        </p:spPr>
        <p:txBody>
          <a:bodyPr wrap="square" lIns="91440" tIns="45720" rIns="91440" bIns="45720" rtlCol="0" anchor="t">
            <a:spAutoFit/>
          </a:bodyPr>
          <a:lstStyle/>
          <a:p>
            <a:pPr marL="0" indent="0" algn="just">
              <a:lnSpc>
                <a:spcPct val="100000"/>
              </a:lnSpc>
              <a:buNone/>
            </a:pPr>
            <a:r>
              <a:rPr lang="en-US" sz="1800" dirty="0">
                <a:solidFill>
                  <a:srgbClr val="158011"/>
                </a:solidFill>
                <a:latin typeface="MiSans" pitchFamily="34" charset="-122"/>
                <a:ea typeface="MiSans" pitchFamily="34" charset="-122"/>
                <a:cs typeface="MiSans" pitchFamily="34" charset="-120"/>
              </a:rPr>
              <a:t>资源共享</a:t>
            </a:r>
            <a:endParaRPr lang="en-US" sz="1600" dirty="0"/>
          </a:p>
        </p:txBody>
      </p:sp>
      <p:sp>
        <p:nvSpPr>
          <p:cNvPr id="9" name="Text 6"/>
          <p:cNvSpPr/>
          <p:nvPr/>
        </p:nvSpPr>
        <p:spPr>
          <a:xfrm>
            <a:off x="582930" y="211455"/>
            <a:ext cx="10151745" cy="482600"/>
          </a:xfrm>
          <a:prstGeom prst="rect">
            <a:avLst/>
          </a:prstGeom>
          <a:noFill/>
        </p:spPr>
        <p:txBody>
          <a:bodyPr wrap="square" lIns="91440" tIns="45720" rIns="91440" bIns="45720" rtlCol="0" anchor="t">
            <a:spAutoFit/>
          </a:bodyPr>
          <a:lstStyle/>
          <a:p>
            <a:pPr marL="0" indent="0">
              <a:lnSpc>
                <a:spcPct val="100000"/>
              </a:lnSpc>
              <a:buNone/>
            </a:pPr>
            <a:r>
              <a:rPr lang="en-US" sz="3200" b="1" dirty="0">
                <a:solidFill>
                  <a:srgbClr val="000000"/>
                </a:solidFill>
                <a:latin typeface="MiSans" pitchFamily="34" charset="-122"/>
                <a:ea typeface="MiSans" pitchFamily="34" charset="-122"/>
                <a:cs typeface="MiSans" pitchFamily="34" charset="-120"/>
              </a:rPr>
              <a:t>课堂活动</a:t>
            </a:r>
            <a:r>
              <a:rPr lang="en-US" sz="2600" dirty="0">
                <a:solidFill>
                  <a:srgbClr val="000000"/>
                </a:solidFill>
                <a:latin typeface="MiSans" pitchFamily="34" charset="-122"/>
                <a:ea typeface="MiSans" pitchFamily="34" charset="-122"/>
                <a:cs typeface="MiSans" pitchFamily="34" charset="-120"/>
              </a:rPr>
              <a:t>——知识能力迭代计划制订</a:t>
            </a:r>
            <a:endParaRPr lang="en-US" sz="1600" dirty="0"/>
          </a:p>
        </p:txBody>
      </p:sp>
      <p:pic>
        <p:nvPicPr>
          <p:cNvPr id="10" name="Image 1" descr="https://test-kimi-img.moonshot.cn/pub/slides/slides_tmpl/image/25-08-06-16:17:12-d29gv24up1d2ae82kiv0.png"/>
          <p:cNvPicPr>
            <a:picLocks noChangeAspect="1"/>
          </p:cNvPicPr>
          <p:nvPr/>
        </p:nvPicPr>
        <p:blipFill>
          <a:blip r:embed="rId2"/>
          <a:stretch>
            <a:fillRect/>
          </a:stretch>
        </p:blipFill>
        <p:spPr>
          <a:xfrm>
            <a:off x="10124440" y="1138555"/>
            <a:ext cx="1017905" cy="5264150"/>
          </a:xfrm>
          <a:prstGeom prst="rect">
            <a:avLst/>
          </a:prstGeom>
        </p:spPr>
      </p:pic>
      <p:pic>
        <p:nvPicPr>
          <p:cNvPr id="11" name="Image 2" descr="https://test-kimi-img.moonshot.cn/pub/slides/slides_tmpl/image/25-08-06-16:17:03-d29guvsup1d2ae82ki0g.png"/>
          <p:cNvPicPr>
            <a:picLocks noChangeAspect="1"/>
          </p:cNvPicPr>
          <p:nvPr/>
        </p:nvPicPr>
        <p:blipFill>
          <a:blip r:embed="rId3"/>
          <a:stretch>
            <a:fillRect/>
          </a:stretch>
        </p:blipFill>
        <p:spPr>
          <a:xfrm>
            <a:off x="1501140" y="2912110"/>
            <a:ext cx="5943600" cy="88900"/>
          </a:xfrm>
          <a:prstGeom prst="rect">
            <a:avLst/>
          </a:prstGeom>
        </p:spPr>
      </p:pic>
      <p:pic>
        <p:nvPicPr>
          <p:cNvPr id="12" name="Image 3" descr="https://test-kimi-img.moonshot.cn/pub/slides/slides_tmpl/image/25-08-06-16:17:03-d29guvsup1d2ae82ki0g.png"/>
          <p:cNvPicPr>
            <a:picLocks noChangeAspect="1"/>
          </p:cNvPicPr>
          <p:nvPr/>
        </p:nvPicPr>
        <p:blipFill>
          <a:blip r:embed="rId3"/>
          <a:stretch>
            <a:fillRect/>
          </a:stretch>
        </p:blipFill>
        <p:spPr>
          <a:xfrm>
            <a:off x="1501140" y="4585335"/>
            <a:ext cx="5943600" cy="88900"/>
          </a:xfrm>
          <a:prstGeom prst="rect">
            <a:avLst/>
          </a:prstGeom>
        </p:spPr>
      </p:pic>
      <p:pic>
        <p:nvPicPr>
          <p:cNvPr id="13" name="Image 4" descr="https://test-kimi-img.moonshot.cn/pub/slides/slides_tmpl/image/25-08-06-16:17:02-d29guvkup1d2ae82khrg.png"/>
          <p:cNvPicPr>
            <a:picLocks noChangeAspect="1"/>
          </p:cNvPicPr>
          <p:nvPr/>
        </p:nvPicPr>
        <p:blipFill>
          <a:blip r:embed="rId4">
            <a:alphaModFix amt="80000"/>
          </a:blip>
          <a:stretch>
            <a:fillRect/>
          </a:stretch>
        </p:blipFill>
        <p:spPr>
          <a:xfrm>
            <a:off x="9732645" y="-266065"/>
            <a:ext cx="734695" cy="734695"/>
          </a:xfrm>
          <a:prstGeom prst="rect">
            <a:avLst/>
          </a:prstGeom>
        </p:spPr>
      </p:pic>
      <p:pic>
        <p:nvPicPr>
          <p:cNvPr id="14" name="Image 5" descr="https://test-kimi-img.moonshot.cn/pub/slides/slides_tmpl/image/25-08-06-16:17:02-d29guvkup1d2ae82khrg.png"/>
          <p:cNvPicPr>
            <a:picLocks noChangeAspect="1"/>
          </p:cNvPicPr>
          <p:nvPr/>
        </p:nvPicPr>
        <p:blipFill>
          <a:blip r:embed="rId4">
            <a:alphaModFix amt="80000"/>
          </a:blip>
          <a:stretch>
            <a:fillRect/>
          </a:stretch>
        </p:blipFill>
        <p:spPr>
          <a:xfrm>
            <a:off x="454660" y="6495415"/>
            <a:ext cx="852805" cy="852805"/>
          </a:xfrm>
          <a:prstGeom prst="rect">
            <a:avLst/>
          </a:prstGeom>
        </p:spPr>
      </p:pic>
      <p:pic>
        <p:nvPicPr>
          <p:cNvPr id="15" name="Image 6" descr="https://test-kimi-img.moonshot.cn/pub/slides/slides_tmpl/image/25-08-06-16:17:02-d29guvkup1d2ae82khq0.png"/>
          <p:cNvPicPr>
            <a:picLocks noChangeAspect="1"/>
          </p:cNvPicPr>
          <p:nvPr/>
        </p:nvPicPr>
        <p:blipFill>
          <a:blip r:embed="rId5"/>
          <a:stretch>
            <a:fillRect/>
          </a:stretch>
        </p:blipFill>
        <p:spPr>
          <a:xfrm rot="5400000" flipH="1">
            <a:off x="11033760" y="5330190"/>
            <a:ext cx="1542415" cy="77343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12-d29gv24up1d2ae82kiug.png"/>
          <p:cNvPicPr>
            <a:picLocks noChangeAspect="1"/>
          </p:cNvPicPr>
          <p:nvPr/>
        </p:nvPicPr>
        <p:blipFill>
          <a:blip r:embed="rId1"/>
          <a:stretch>
            <a:fillRect/>
          </a:stretch>
        </p:blipFill>
        <p:spPr>
          <a:xfrm>
            <a:off x="8203565" y="728345"/>
            <a:ext cx="3434080" cy="4870450"/>
          </a:xfrm>
          <a:prstGeom prst="rect">
            <a:avLst/>
          </a:prstGeom>
        </p:spPr>
      </p:pic>
      <p:pic>
        <p:nvPicPr>
          <p:cNvPr id="3" name="Image 1" descr="https://test-kimi-img.moonshot.cn/pub/slides/slides_tmpl/image/25-08-06-16:17:12-d29gv24up1d2ae82kiug.png"/>
          <p:cNvPicPr>
            <a:picLocks noChangeAspect="1"/>
          </p:cNvPicPr>
          <p:nvPr/>
        </p:nvPicPr>
        <p:blipFill>
          <a:blip r:embed="rId1"/>
          <a:stretch>
            <a:fillRect/>
          </a:stretch>
        </p:blipFill>
        <p:spPr>
          <a:xfrm>
            <a:off x="4464685" y="1011555"/>
            <a:ext cx="3434080" cy="4870450"/>
          </a:xfrm>
          <a:prstGeom prst="rect">
            <a:avLst/>
          </a:prstGeom>
        </p:spPr>
      </p:pic>
      <p:pic>
        <p:nvPicPr>
          <p:cNvPr id="4" name="Image 2" descr="https://test-kimi-img.moonshot.cn/pub/slides/slides_tmpl/image/25-08-06-16:17:12-d29gv24up1d2ae82kiug.png"/>
          <p:cNvPicPr>
            <a:picLocks noChangeAspect="1"/>
          </p:cNvPicPr>
          <p:nvPr/>
        </p:nvPicPr>
        <p:blipFill>
          <a:blip r:embed="rId1"/>
          <a:stretch>
            <a:fillRect/>
          </a:stretch>
        </p:blipFill>
        <p:spPr>
          <a:xfrm>
            <a:off x="681355" y="1285875"/>
            <a:ext cx="3434080" cy="4870450"/>
          </a:xfrm>
          <a:prstGeom prst="rect">
            <a:avLst/>
          </a:prstGeom>
        </p:spPr>
      </p:pic>
      <p:sp>
        <p:nvSpPr>
          <p:cNvPr id="5" name="Text 0"/>
          <p:cNvSpPr/>
          <p:nvPr/>
        </p:nvSpPr>
        <p:spPr>
          <a:xfrm>
            <a:off x="932628" y="3153002"/>
            <a:ext cx="2856064" cy="1117600"/>
          </a:xfrm>
          <a:prstGeom prst="rect">
            <a:avLst/>
          </a:prstGeom>
          <a:noFill/>
        </p:spPr>
        <p:txBody>
          <a:bodyPr wrap="square" lIns="91440" tIns="45720" rIns="91440" bIns="45720" rtlCol="0" anchor="t">
            <a:spAutoFit/>
          </a:bodyPr>
          <a:lstStyle/>
          <a:p>
            <a:pPr marL="0" indent="0" algn="just">
              <a:lnSpc>
                <a:spcPct val="110000"/>
              </a:lnSpc>
              <a:buNone/>
            </a:pPr>
            <a:r>
              <a:rPr lang="en-US" sz="1600" dirty="0">
                <a:solidFill>
                  <a:srgbClr val="000000"/>
                </a:solidFill>
                <a:latin typeface="MiSans" pitchFamily="34" charset="-122"/>
                <a:ea typeface="MiSans" pitchFamily="34" charset="-122"/>
                <a:cs typeface="MiSans" pitchFamily="34" charset="-120"/>
              </a:rPr>
              <a:t>每组推选最具创新性迭代计划，用两分钟展示如何运用新资源在六个月内弥补核心差距。</a:t>
            </a:r>
            <a:endParaRPr lang="en-US" sz="1600" dirty="0"/>
          </a:p>
        </p:txBody>
      </p:sp>
      <p:sp>
        <p:nvSpPr>
          <p:cNvPr id="6" name="Text 1"/>
          <p:cNvSpPr/>
          <p:nvPr/>
        </p:nvSpPr>
        <p:spPr>
          <a:xfrm>
            <a:off x="931945" y="2320503"/>
            <a:ext cx="2857430" cy="311150"/>
          </a:xfrm>
          <a:prstGeom prst="rect">
            <a:avLst/>
          </a:prstGeom>
          <a:noFill/>
        </p:spPr>
        <p:txBody>
          <a:bodyPr wrap="square" lIns="91440" tIns="45720" rIns="91440" bIns="45720" rtlCol="0" anchor="t">
            <a:spAutoFit/>
          </a:bodyPr>
          <a:lstStyle/>
          <a:p>
            <a:pPr marL="0" indent="0" algn="just">
              <a:lnSpc>
                <a:spcPct val="100000"/>
              </a:lnSpc>
              <a:buNone/>
            </a:pPr>
            <a:r>
              <a:rPr lang="en-US" sz="2000" dirty="0">
                <a:solidFill>
                  <a:srgbClr val="158011"/>
                </a:solidFill>
                <a:latin typeface="MiSans" pitchFamily="34" charset="-122"/>
                <a:ea typeface="MiSans" pitchFamily="34" charset="-122"/>
                <a:cs typeface="MiSans" pitchFamily="34" charset="-120"/>
              </a:rPr>
              <a:t>展示计划</a:t>
            </a:r>
            <a:endParaRPr lang="en-US" sz="1600" dirty="0"/>
          </a:p>
        </p:txBody>
      </p:sp>
      <p:sp>
        <p:nvSpPr>
          <p:cNvPr id="7" name="Text 2"/>
          <p:cNvSpPr/>
          <p:nvPr/>
        </p:nvSpPr>
        <p:spPr>
          <a:xfrm>
            <a:off x="4658760" y="2893378"/>
            <a:ext cx="2856064" cy="838200"/>
          </a:xfrm>
          <a:prstGeom prst="rect">
            <a:avLst/>
          </a:prstGeom>
          <a:noFill/>
        </p:spPr>
        <p:txBody>
          <a:bodyPr wrap="square" lIns="91440" tIns="45720" rIns="91440" bIns="45720" rtlCol="0" anchor="t">
            <a:spAutoFit/>
          </a:bodyPr>
          <a:lstStyle/>
          <a:p>
            <a:pPr marL="0" indent="0" algn="just">
              <a:lnSpc>
                <a:spcPct val="110000"/>
              </a:lnSpc>
              <a:buNone/>
            </a:pPr>
            <a:r>
              <a:rPr lang="en-US" sz="1600" dirty="0">
                <a:solidFill>
                  <a:srgbClr val="000000"/>
                </a:solidFill>
                <a:latin typeface="MiSans" pitchFamily="34" charset="-122"/>
                <a:ea typeface="MiSans" pitchFamily="34" charset="-122"/>
                <a:cs typeface="MiSans" pitchFamily="34" charset="-120"/>
              </a:rPr>
              <a:t>教师依据PDCA闭环完整度、证据链充分性、时间风险缓冲三条标准点评。</a:t>
            </a:r>
            <a:endParaRPr lang="en-US" sz="1600" dirty="0"/>
          </a:p>
        </p:txBody>
      </p:sp>
      <p:sp>
        <p:nvSpPr>
          <p:cNvPr id="8" name="Text 3"/>
          <p:cNvSpPr/>
          <p:nvPr/>
        </p:nvSpPr>
        <p:spPr>
          <a:xfrm>
            <a:off x="4658077" y="2060878"/>
            <a:ext cx="2857430" cy="311150"/>
          </a:xfrm>
          <a:prstGeom prst="rect">
            <a:avLst/>
          </a:prstGeom>
          <a:noFill/>
        </p:spPr>
        <p:txBody>
          <a:bodyPr wrap="square" lIns="91440" tIns="45720" rIns="91440" bIns="45720" rtlCol="0" anchor="t">
            <a:spAutoFit/>
          </a:bodyPr>
          <a:lstStyle/>
          <a:p>
            <a:pPr marL="0" indent="0" algn="just">
              <a:lnSpc>
                <a:spcPct val="100000"/>
              </a:lnSpc>
              <a:buNone/>
            </a:pPr>
            <a:r>
              <a:rPr lang="en-US" sz="2000" dirty="0">
                <a:solidFill>
                  <a:srgbClr val="158011"/>
                </a:solidFill>
                <a:latin typeface="MiSans" pitchFamily="34" charset="-122"/>
                <a:ea typeface="MiSans" pitchFamily="34" charset="-122"/>
                <a:cs typeface="MiSans" pitchFamily="34" charset="-120"/>
              </a:rPr>
              <a:t>教师点评</a:t>
            </a:r>
            <a:endParaRPr lang="en-US" sz="1600" dirty="0"/>
          </a:p>
        </p:txBody>
      </p:sp>
      <p:sp>
        <p:nvSpPr>
          <p:cNvPr id="9" name="Text 4"/>
          <p:cNvSpPr/>
          <p:nvPr/>
        </p:nvSpPr>
        <p:spPr>
          <a:xfrm>
            <a:off x="8384893" y="2633753"/>
            <a:ext cx="2856064" cy="838200"/>
          </a:xfrm>
          <a:prstGeom prst="rect">
            <a:avLst/>
          </a:prstGeom>
          <a:noFill/>
        </p:spPr>
        <p:txBody>
          <a:bodyPr wrap="square" lIns="91440" tIns="45720" rIns="91440" bIns="45720" rtlCol="0" anchor="t">
            <a:spAutoFit/>
          </a:bodyPr>
          <a:lstStyle/>
          <a:p>
            <a:pPr marL="0" indent="0" algn="just">
              <a:lnSpc>
                <a:spcPct val="110000"/>
              </a:lnSpc>
              <a:buNone/>
            </a:pPr>
            <a:r>
              <a:rPr lang="en-US" sz="1600" dirty="0">
                <a:solidFill>
                  <a:srgbClr val="000000"/>
                </a:solidFill>
                <a:latin typeface="MiSans" pitchFamily="34" charset="-122"/>
                <a:ea typeface="MiSans" pitchFamily="34" charset="-122"/>
                <a:cs typeface="MiSans" pitchFamily="34" charset="-120"/>
              </a:rPr>
              <a:t>选出最佳计划供全班借鉴，强化学生将学习策略转化为可执行项目的能力。</a:t>
            </a:r>
            <a:endParaRPr lang="en-US" sz="1600" dirty="0"/>
          </a:p>
        </p:txBody>
      </p:sp>
      <p:sp>
        <p:nvSpPr>
          <p:cNvPr id="10" name="Text 5"/>
          <p:cNvSpPr/>
          <p:nvPr/>
        </p:nvSpPr>
        <p:spPr>
          <a:xfrm>
            <a:off x="8384210" y="1801253"/>
            <a:ext cx="2857430" cy="311150"/>
          </a:xfrm>
          <a:prstGeom prst="rect">
            <a:avLst/>
          </a:prstGeom>
          <a:noFill/>
        </p:spPr>
        <p:txBody>
          <a:bodyPr wrap="square" lIns="91440" tIns="45720" rIns="91440" bIns="45720" rtlCol="0" anchor="t">
            <a:spAutoFit/>
          </a:bodyPr>
          <a:lstStyle/>
          <a:p>
            <a:pPr marL="0" indent="0" algn="just">
              <a:lnSpc>
                <a:spcPct val="100000"/>
              </a:lnSpc>
              <a:buNone/>
            </a:pPr>
            <a:r>
              <a:rPr lang="en-US" sz="2000" dirty="0">
                <a:solidFill>
                  <a:srgbClr val="158011"/>
                </a:solidFill>
                <a:latin typeface="MiSans" pitchFamily="34" charset="-122"/>
                <a:ea typeface="MiSans" pitchFamily="34" charset="-122"/>
                <a:cs typeface="MiSans" pitchFamily="34" charset="-120"/>
              </a:rPr>
              <a:t>借鉴学习</a:t>
            </a:r>
            <a:endParaRPr lang="en-US" sz="1600" dirty="0"/>
          </a:p>
        </p:txBody>
      </p:sp>
      <p:sp>
        <p:nvSpPr>
          <p:cNvPr id="11" name="Text 6"/>
          <p:cNvSpPr/>
          <p:nvPr/>
        </p:nvSpPr>
        <p:spPr>
          <a:xfrm>
            <a:off x="582930" y="211455"/>
            <a:ext cx="10151745" cy="482600"/>
          </a:xfrm>
          <a:prstGeom prst="rect">
            <a:avLst/>
          </a:prstGeom>
          <a:noFill/>
        </p:spPr>
        <p:txBody>
          <a:bodyPr wrap="square" lIns="91440" tIns="45720" rIns="91440" bIns="45720" rtlCol="0" anchor="t">
            <a:spAutoFit/>
          </a:bodyPr>
          <a:lstStyle/>
          <a:p>
            <a:pPr marL="0" indent="0">
              <a:lnSpc>
                <a:spcPct val="100000"/>
              </a:lnSpc>
              <a:buNone/>
            </a:pPr>
            <a:r>
              <a:rPr lang="en-US" sz="3200" b="1" dirty="0">
                <a:solidFill>
                  <a:srgbClr val="000000"/>
                </a:solidFill>
                <a:latin typeface="MiSans" pitchFamily="34" charset="-122"/>
                <a:ea typeface="MiSans" pitchFamily="34" charset="-122"/>
                <a:cs typeface="MiSans" pitchFamily="34" charset="-120"/>
              </a:rPr>
              <a:t>课堂活动</a:t>
            </a:r>
            <a:r>
              <a:rPr lang="en-US" sz="2600" dirty="0">
                <a:solidFill>
                  <a:srgbClr val="000000"/>
                </a:solidFill>
                <a:latin typeface="MiSans" pitchFamily="34" charset="-122"/>
                <a:ea typeface="MiSans" pitchFamily="34" charset="-122"/>
                <a:cs typeface="MiSans" pitchFamily="34" charset="-120"/>
              </a:rPr>
              <a:t>——知识能力迭代计划制订</a:t>
            </a:r>
            <a:endParaRPr lang="en-US" sz="1600" dirty="0"/>
          </a:p>
        </p:txBody>
      </p:sp>
      <p:pic>
        <p:nvPicPr>
          <p:cNvPr id="12" name="Image 3" descr="https://test-kimi-img.moonshot.cn/pub/slides/slides_tmpl/image/25-08-06-16:17:03-d29guvsup1d2ae82ki2g.png"/>
          <p:cNvPicPr>
            <a:picLocks noChangeAspect="1"/>
          </p:cNvPicPr>
          <p:nvPr/>
        </p:nvPicPr>
        <p:blipFill>
          <a:blip r:embed="rId2">
            <a:alphaModFix amt="80000"/>
          </a:blip>
          <a:stretch>
            <a:fillRect/>
          </a:stretch>
        </p:blipFill>
        <p:spPr>
          <a:xfrm>
            <a:off x="0" y="6391910"/>
            <a:ext cx="12192000" cy="1831340"/>
          </a:xfrm>
          <a:prstGeom prst="rect">
            <a:avLst/>
          </a:prstGeom>
        </p:spPr>
      </p:pic>
      <p:pic>
        <p:nvPicPr>
          <p:cNvPr id="13" name="Image 4" descr="https://test-kimi-img.moonshot.cn/pub/slides/slides_tmpl/image/25-08-06-16:17:12-d29gv24up1d2ae82king.png"/>
          <p:cNvPicPr>
            <a:picLocks noChangeAspect="1"/>
          </p:cNvPicPr>
          <p:nvPr/>
        </p:nvPicPr>
        <p:blipFill>
          <a:blip r:embed="rId3"/>
          <a:stretch>
            <a:fillRect/>
          </a:stretch>
        </p:blipFill>
        <p:spPr>
          <a:xfrm>
            <a:off x="941705" y="1561465"/>
            <a:ext cx="633730" cy="633730"/>
          </a:xfrm>
          <a:prstGeom prst="rect">
            <a:avLst/>
          </a:prstGeom>
        </p:spPr>
      </p:pic>
      <p:sp>
        <p:nvSpPr>
          <p:cNvPr id="14" name="Text 7"/>
          <p:cNvSpPr/>
          <p:nvPr/>
        </p:nvSpPr>
        <p:spPr>
          <a:xfrm>
            <a:off x="982345" y="1622425"/>
            <a:ext cx="557530" cy="484505"/>
          </a:xfrm>
          <a:prstGeom prst="rect">
            <a:avLst/>
          </a:prstGeom>
          <a:noFill/>
        </p:spPr>
        <p:txBody>
          <a:bodyPr wrap="square" lIns="91440" tIns="45720" rIns="91440" bIns="45720" rtlCol="0" anchor="t"/>
          <a:lstStyle/>
          <a:p>
            <a:pPr marL="0" indent="0" algn="l">
              <a:lnSpc>
                <a:spcPct val="100000"/>
              </a:lnSpc>
              <a:buNone/>
            </a:pPr>
            <a:r>
              <a:rPr lang="en-US" sz="2800" b="1" dirty="0">
                <a:solidFill>
                  <a:srgbClr val="FFFFFF"/>
                </a:solidFill>
                <a:latin typeface="MiSans" pitchFamily="34" charset="-122"/>
                <a:ea typeface="MiSans" pitchFamily="34" charset="-122"/>
                <a:cs typeface="MiSans" pitchFamily="34" charset="-120"/>
              </a:rPr>
              <a:t>01</a:t>
            </a:r>
            <a:endParaRPr lang="en-US" sz="1600" dirty="0"/>
          </a:p>
        </p:txBody>
      </p:sp>
      <p:pic>
        <p:nvPicPr>
          <p:cNvPr id="15" name="Image 5" descr="https://test-kimi-img.moonshot.cn/pub/slides/slides_tmpl/image/25-08-06-16:17:12-d29gv24up1d2ae82king.png"/>
          <p:cNvPicPr>
            <a:picLocks noChangeAspect="1"/>
          </p:cNvPicPr>
          <p:nvPr/>
        </p:nvPicPr>
        <p:blipFill>
          <a:blip r:embed="rId3"/>
          <a:stretch>
            <a:fillRect/>
          </a:stretch>
        </p:blipFill>
        <p:spPr>
          <a:xfrm>
            <a:off x="4705985" y="1300480"/>
            <a:ext cx="633730" cy="633730"/>
          </a:xfrm>
          <a:prstGeom prst="rect">
            <a:avLst/>
          </a:prstGeom>
        </p:spPr>
      </p:pic>
      <p:sp>
        <p:nvSpPr>
          <p:cNvPr id="16" name="Text 8"/>
          <p:cNvSpPr/>
          <p:nvPr/>
        </p:nvSpPr>
        <p:spPr>
          <a:xfrm>
            <a:off x="4719955" y="1361440"/>
            <a:ext cx="743585" cy="484505"/>
          </a:xfrm>
          <a:prstGeom prst="rect">
            <a:avLst/>
          </a:prstGeom>
          <a:noFill/>
        </p:spPr>
        <p:txBody>
          <a:bodyPr wrap="square" lIns="91440" tIns="45720" rIns="91440" bIns="45720" rtlCol="0" anchor="t"/>
          <a:lstStyle/>
          <a:p>
            <a:pPr marL="0" indent="0" algn="l">
              <a:lnSpc>
                <a:spcPct val="100000"/>
              </a:lnSpc>
              <a:buNone/>
            </a:pPr>
            <a:r>
              <a:rPr lang="en-US" sz="2800" b="1" dirty="0">
                <a:solidFill>
                  <a:srgbClr val="FFFFFF"/>
                </a:solidFill>
                <a:latin typeface="MiSans" pitchFamily="34" charset="-122"/>
                <a:ea typeface="MiSans" pitchFamily="34" charset="-122"/>
                <a:cs typeface="MiSans" pitchFamily="34" charset="-120"/>
              </a:rPr>
              <a:t>02</a:t>
            </a:r>
            <a:endParaRPr lang="en-US" sz="1600" dirty="0"/>
          </a:p>
        </p:txBody>
      </p:sp>
      <p:pic>
        <p:nvPicPr>
          <p:cNvPr id="17" name="Image 6" descr="https://test-kimi-img.moonshot.cn/pub/slides/slides_tmpl/image/25-08-06-16:17:12-d29gv24up1d2ae82king.png"/>
          <p:cNvPicPr>
            <a:picLocks noChangeAspect="1"/>
          </p:cNvPicPr>
          <p:nvPr/>
        </p:nvPicPr>
        <p:blipFill>
          <a:blip r:embed="rId3"/>
          <a:stretch>
            <a:fillRect/>
          </a:stretch>
        </p:blipFill>
        <p:spPr>
          <a:xfrm>
            <a:off x="8470265" y="1010920"/>
            <a:ext cx="633730" cy="633730"/>
          </a:xfrm>
          <a:prstGeom prst="rect">
            <a:avLst/>
          </a:prstGeom>
        </p:spPr>
      </p:pic>
      <p:sp>
        <p:nvSpPr>
          <p:cNvPr id="18" name="Text 9"/>
          <p:cNvSpPr/>
          <p:nvPr/>
        </p:nvSpPr>
        <p:spPr>
          <a:xfrm>
            <a:off x="8466455" y="1071880"/>
            <a:ext cx="1372870" cy="484505"/>
          </a:xfrm>
          <a:prstGeom prst="rect">
            <a:avLst/>
          </a:prstGeom>
          <a:noFill/>
        </p:spPr>
        <p:txBody>
          <a:bodyPr wrap="square" lIns="91440" tIns="45720" rIns="91440" bIns="45720" rtlCol="0" anchor="t"/>
          <a:lstStyle/>
          <a:p>
            <a:pPr marL="0" indent="0" algn="l">
              <a:lnSpc>
                <a:spcPct val="100000"/>
              </a:lnSpc>
              <a:buNone/>
            </a:pPr>
            <a:r>
              <a:rPr lang="en-US" sz="2800" b="1" dirty="0">
                <a:solidFill>
                  <a:srgbClr val="FFFFFF"/>
                </a:solidFill>
                <a:latin typeface="MiSans" pitchFamily="34" charset="-122"/>
                <a:ea typeface="MiSans" pitchFamily="34" charset="-122"/>
                <a:cs typeface="MiSans" pitchFamily="34" charset="-120"/>
              </a:rPr>
              <a:t>03</a:t>
            </a:r>
            <a:endParaRPr lang="en-US" sz="16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6g.png"/>
          <p:cNvPicPr>
            <a:picLocks noChangeAspect="1"/>
          </p:cNvPicPr>
          <p:nvPr/>
        </p:nvPicPr>
        <p:blipFill>
          <a:blip r:embed="rId1">
            <a:alphaModFix amt="5000"/>
          </a:blip>
          <a:stretch>
            <a:fillRect/>
          </a:stretch>
        </p:blipFill>
        <p:spPr>
          <a:xfrm>
            <a:off x="3647440" y="2155190"/>
            <a:ext cx="4575175" cy="758190"/>
          </a:xfrm>
          <a:prstGeom prst="rect">
            <a:avLst/>
          </a:prstGeom>
        </p:spPr>
      </p:pic>
      <p:pic>
        <p:nvPicPr>
          <p:cNvPr id="3" name="Image 1" descr="https://test-kimi-img.moonshot.cn/pub/slides/slides_tmpl/image/25-08-06-16:17:02-d29guvkup1d2ae82khq0.png"/>
          <p:cNvPicPr>
            <a:picLocks noChangeAspect="1"/>
          </p:cNvPicPr>
          <p:nvPr/>
        </p:nvPicPr>
        <p:blipFill>
          <a:blip r:embed="rId2"/>
          <a:stretch>
            <a:fillRect/>
          </a:stretch>
        </p:blipFill>
        <p:spPr>
          <a:xfrm rot="5400000">
            <a:off x="10502900" y="466725"/>
            <a:ext cx="2249805" cy="1128395"/>
          </a:xfrm>
          <a:prstGeom prst="rect">
            <a:avLst/>
          </a:prstGeom>
        </p:spPr>
      </p:pic>
      <p:pic>
        <p:nvPicPr>
          <p:cNvPr id="4" name="Image 2" descr="https://test-kimi-img.moonshot.cn/pub/slides/slides_tmpl/image/25-08-06-16:17:02-d29guvkup1d2ae82kht0.png"/>
          <p:cNvPicPr>
            <a:picLocks noChangeAspect="1"/>
          </p:cNvPicPr>
          <p:nvPr/>
        </p:nvPicPr>
        <p:blipFill>
          <a:blip r:embed="rId3"/>
          <a:stretch>
            <a:fillRect/>
          </a:stretch>
        </p:blipFill>
        <p:spPr>
          <a:xfrm flipH="1" flipV="1">
            <a:off x="0" y="0"/>
            <a:ext cx="9992360" cy="6731635"/>
          </a:xfrm>
          <a:prstGeom prst="rect">
            <a:avLst/>
          </a:prstGeom>
        </p:spPr>
      </p:pic>
      <p:pic>
        <p:nvPicPr>
          <p:cNvPr id="5" name="Image 3" descr="https://test-kimi-img.moonshot.cn/pub/slides/slides_tmpl/image/25-08-06-16:17:02-d29guvkup1d2ae82khtg.png"/>
          <p:cNvPicPr>
            <a:picLocks noChangeAspect="1"/>
          </p:cNvPicPr>
          <p:nvPr/>
        </p:nvPicPr>
        <p:blipFill>
          <a:blip r:embed="rId4"/>
          <a:stretch>
            <a:fillRect/>
          </a:stretch>
        </p:blipFill>
        <p:spPr>
          <a:xfrm>
            <a:off x="10421620" y="5350510"/>
            <a:ext cx="2008505" cy="1517015"/>
          </a:xfrm>
          <a:prstGeom prst="rect">
            <a:avLst/>
          </a:prstGeom>
        </p:spPr>
      </p:pic>
      <p:sp>
        <p:nvSpPr>
          <p:cNvPr id="6" name="Text 0"/>
          <p:cNvSpPr/>
          <p:nvPr/>
        </p:nvSpPr>
        <p:spPr>
          <a:xfrm>
            <a:off x="2373630" y="4048125"/>
            <a:ext cx="6873875" cy="1214120"/>
          </a:xfrm>
          <a:prstGeom prst="rect">
            <a:avLst/>
          </a:prstGeom>
          <a:noFill/>
        </p:spPr>
        <p:txBody>
          <a:bodyPr wrap="square" lIns="91440" tIns="45720" rIns="91440" bIns="45720" rtlCol="0" anchor="t"/>
          <a:lstStyle/>
          <a:p>
            <a:pPr marL="0" indent="0" algn="ctr">
              <a:lnSpc>
                <a:spcPct val="100000"/>
              </a:lnSpc>
              <a:buNone/>
            </a:pPr>
            <a:r>
              <a:rPr lang="en-US" sz="4400" dirty="0">
                <a:solidFill>
                  <a:srgbClr val="595959"/>
                </a:solidFill>
                <a:latin typeface="MiSans" pitchFamily="34" charset="-122"/>
                <a:ea typeface="MiSans" pitchFamily="34" charset="-122"/>
                <a:cs typeface="MiSans" pitchFamily="34" charset="-120"/>
              </a:rPr>
              <a:t>知识回顾</a:t>
            </a:r>
            <a:endParaRPr lang="en-US" sz="1600" dirty="0"/>
          </a:p>
        </p:txBody>
      </p:sp>
      <p:sp>
        <p:nvSpPr>
          <p:cNvPr id="7" name="Text 1"/>
          <p:cNvSpPr/>
          <p:nvPr/>
        </p:nvSpPr>
        <p:spPr>
          <a:xfrm>
            <a:off x="4304665" y="1414145"/>
            <a:ext cx="2804160" cy="2105025"/>
          </a:xfrm>
          <a:prstGeom prst="rect">
            <a:avLst/>
          </a:prstGeom>
          <a:noFill/>
        </p:spPr>
        <p:txBody>
          <a:bodyPr wrap="square" lIns="91440" tIns="45720" rIns="91440" bIns="45720" rtlCol="0" anchor="t">
            <a:spAutoFit/>
          </a:bodyPr>
          <a:lstStyle/>
          <a:p>
            <a:pPr marL="0" indent="0" algn="r">
              <a:lnSpc>
                <a:spcPct val="100000"/>
              </a:lnSpc>
              <a:buNone/>
            </a:pPr>
            <a:r>
              <a:rPr lang="en-US" sz="13800" dirty="0">
                <a:solidFill>
                  <a:srgbClr val="158011"/>
                </a:solidFill>
                <a:latin typeface="MiSans" pitchFamily="34" charset="-122"/>
                <a:ea typeface="MiSans" pitchFamily="34" charset="-122"/>
                <a:cs typeface="MiSans" pitchFamily="34" charset="-120"/>
              </a:rPr>
              <a:t>06</a:t>
            </a:r>
            <a:endParaRPr lang="en-US" sz="1600" dirty="0"/>
          </a:p>
        </p:txBody>
      </p:sp>
      <p:pic>
        <p:nvPicPr>
          <p:cNvPr id="8" name="Image 4" descr="https://test-kimi-img.moonshot.cn/pub/slides/slides_tmpl/image/25-08-06-16:17:02-d29guvkup1d2ae82khrg.png"/>
          <p:cNvPicPr>
            <a:picLocks noChangeAspect="1"/>
          </p:cNvPicPr>
          <p:nvPr/>
        </p:nvPicPr>
        <p:blipFill>
          <a:blip r:embed="rId5"/>
          <a:stretch>
            <a:fillRect/>
          </a:stretch>
        </p:blipFill>
        <p:spPr>
          <a:xfrm rot="20340000">
            <a:off x="9505315" y="1277620"/>
            <a:ext cx="1764665" cy="1764665"/>
          </a:xfrm>
          <a:prstGeom prst="rect">
            <a:avLst/>
          </a:prstGeom>
        </p:spPr>
      </p:pic>
      <p:pic>
        <p:nvPicPr>
          <p:cNvPr id="9" name="Image 5" descr="https://test-kimi-img.moonshot.cn/pub/slides/slides_tmpl/image/25-08-06-16:17:02-d29guvkup1d2ae82khsg.png"/>
          <p:cNvPicPr>
            <a:picLocks noChangeAspect="1"/>
          </p:cNvPicPr>
          <p:nvPr/>
        </p:nvPicPr>
        <p:blipFill>
          <a:blip r:embed="rId6"/>
          <a:stretch>
            <a:fillRect/>
          </a:stretch>
        </p:blipFill>
        <p:spPr>
          <a:xfrm>
            <a:off x="9745345" y="939800"/>
            <a:ext cx="5269865" cy="4725670"/>
          </a:xfrm>
          <a:prstGeom prst="rect">
            <a:avLst/>
          </a:prstGeom>
        </p:spPr>
      </p:pic>
      <p:pic>
        <p:nvPicPr>
          <p:cNvPr id="10" name="Image 6" descr="https://test-kimi-img.moonshot.cn/pub/slides/slides_tmpl/image/25-08-06-16:17:03-d29guvsup1d2ae82ki10.png"/>
          <p:cNvPicPr>
            <a:picLocks noChangeAspect="1"/>
          </p:cNvPicPr>
          <p:nvPr/>
        </p:nvPicPr>
        <p:blipFill>
          <a:blip r:embed="rId7"/>
          <a:stretch>
            <a:fillRect/>
          </a:stretch>
        </p:blipFill>
        <p:spPr>
          <a:xfrm>
            <a:off x="9926320" y="1155065"/>
            <a:ext cx="4900295" cy="4404360"/>
          </a:xfrm>
          <a:prstGeom prst="rect">
            <a:avLst/>
          </a:prstGeom>
        </p:spPr>
      </p:pic>
      <p:pic>
        <p:nvPicPr>
          <p:cNvPr id="11" name="Image 7" descr="https://test-kimi-img.moonshot.cn/pub/slides/slides_tmpl/image/25-08-06-16:17:02-d29guvkup1d2ae82khu0.png"/>
          <p:cNvPicPr>
            <a:picLocks noChangeAspect="1"/>
          </p:cNvPicPr>
          <p:nvPr/>
        </p:nvPicPr>
        <p:blipFill>
          <a:blip r:embed="rId8"/>
          <a:stretch>
            <a:fillRect/>
          </a:stretch>
        </p:blipFill>
        <p:spPr>
          <a:xfrm rot="17760000">
            <a:off x="9298940" y="818515"/>
            <a:ext cx="960755" cy="960755"/>
          </a:xfrm>
          <a:prstGeom prst="rect">
            <a:avLst/>
          </a:prstGeom>
        </p:spPr>
      </p:pic>
      <p:pic>
        <p:nvPicPr>
          <p:cNvPr id="12" name="Image 8" descr="https://test-kimi-img.moonshot.cn/pub/slides/slides_tmpl/image/25-08-06-16:17:03-d29guvsup1d2ae82ki80.png"/>
          <p:cNvPicPr>
            <a:picLocks noChangeAspect="1"/>
          </p:cNvPicPr>
          <p:nvPr/>
        </p:nvPicPr>
        <p:blipFill>
          <a:blip r:embed="rId9"/>
          <a:stretch>
            <a:fillRect/>
          </a:stretch>
        </p:blipFill>
        <p:spPr>
          <a:xfrm flipH="1" flipV="1">
            <a:off x="-514350" y="-751840"/>
            <a:ext cx="12192000" cy="6751955"/>
          </a:xfrm>
          <a:prstGeom prst="rect">
            <a:avLst/>
          </a:prstGeom>
        </p:spPr>
      </p:pic>
      <p:pic>
        <p:nvPicPr>
          <p:cNvPr id="13" name="Image 9" descr="https://test-kimi-img.moonshot.cn/pub/slides/slides_tmpl/image/25-08-06-16:17:03-d29guvsup1d2ae82ki7g.png"/>
          <p:cNvPicPr>
            <a:picLocks noChangeAspect="1"/>
          </p:cNvPicPr>
          <p:nvPr/>
        </p:nvPicPr>
        <p:blipFill>
          <a:blip r:embed="rId10"/>
          <a:stretch>
            <a:fillRect/>
          </a:stretch>
        </p:blipFill>
        <p:spPr>
          <a:xfrm>
            <a:off x="2364105" y="3587115"/>
            <a:ext cx="7286625" cy="117475"/>
          </a:xfrm>
          <a:prstGeom prst="rect">
            <a:avLst/>
          </a:prstGeom>
        </p:spPr>
      </p:pic>
      <p:pic>
        <p:nvPicPr>
          <p:cNvPr id="14" name="Image 10" descr="https://test-kimi-img.moonshot.cn/pub/slides/slides_tmpl/image/25-08-06-16:17:03-d29guvsup1d2ae82ki70.png"/>
          <p:cNvPicPr>
            <a:picLocks noChangeAspect="1"/>
          </p:cNvPicPr>
          <p:nvPr/>
        </p:nvPicPr>
        <p:blipFill>
          <a:blip r:embed="rId11"/>
          <a:stretch>
            <a:fillRect/>
          </a:stretch>
        </p:blipFill>
        <p:spPr>
          <a:xfrm flipH="1" flipV="1">
            <a:off x="-34290" y="-503555"/>
            <a:ext cx="2386965" cy="2095500"/>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4-d29gv04up1d2ae82kia0.jpg"/>
          <p:cNvPicPr>
            <a:picLocks noChangeAspect="1"/>
          </p:cNvPicPr>
          <p:nvPr/>
        </p:nvPicPr>
        <p:blipFill>
          <a:blip r:embed="rId1"/>
          <a:stretch>
            <a:fillRect/>
          </a:stretch>
        </p:blipFill>
        <p:spPr>
          <a:xfrm>
            <a:off x="0" y="8890"/>
            <a:ext cx="12192000" cy="932180"/>
          </a:xfrm>
          <a:prstGeom prst="rect">
            <a:avLst/>
          </a:prstGeom>
        </p:spPr>
      </p:pic>
      <p:sp>
        <p:nvSpPr>
          <p:cNvPr id="3" name="Shape 0"/>
          <p:cNvSpPr/>
          <p:nvPr/>
        </p:nvSpPr>
        <p:spPr>
          <a:xfrm flipV="1">
            <a:off x="-27940" y="6866890"/>
            <a:ext cx="6396777" cy="6350"/>
          </a:xfrm>
          <a:custGeom>
            <a:avLst/>
            <a:gdLst/>
            <a:ahLst/>
            <a:cxnLst/>
            <a:rect l="l" t="t" r="r" b="b"/>
            <a:pathLst>
              <a:path w="6396777" h="6350">
                <a:moveTo>
                  <a:pt x="0" y="0"/>
                </a:moveTo>
                <a:lnTo>
                  <a:pt x="6275496" y="0"/>
                </a:lnTo>
                <a:cubicBezTo>
                  <a:pt x="6322484" y="-1905"/>
                  <a:pt x="6434241" y="9525"/>
                  <a:pt x="6396777" y="6350"/>
                </a:cubicBezTo>
                <a:lnTo>
                  <a:pt x="0" y="6350"/>
                </a:lnTo>
                <a:lnTo>
                  <a:pt x="0" y="0"/>
                </a:lnTo>
                <a:close/>
              </a:path>
            </a:pathLst>
          </a:custGeom>
          <a:solidFill>
            <a:srgbClr val="FFFFFF"/>
          </a:solidFill>
        </p:spPr>
      </p:sp>
      <p:sp>
        <p:nvSpPr>
          <p:cNvPr id="4" name="Text 1"/>
          <p:cNvSpPr/>
          <p:nvPr/>
        </p:nvSpPr>
        <p:spPr>
          <a:xfrm>
            <a:off x="-27940" y="6866890"/>
            <a:ext cx="6396777" cy="635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5" name="Text 2"/>
          <p:cNvSpPr/>
          <p:nvPr/>
        </p:nvSpPr>
        <p:spPr>
          <a:xfrm>
            <a:off x="864973" y="3180080"/>
            <a:ext cx="5335905" cy="1422400"/>
          </a:xfrm>
          <a:prstGeom prst="rect">
            <a:avLst/>
          </a:prstGeom>
          <a:noFill/>
        </p:spPr>
        <p:txBody>
          <a:bodyPr wrap="square" lIns="91440" tIns="45720" rIns="91440" bIns="45720" rtlCol="0" anchor="t">
            <a:spAutoFit/>
          </a:bodyPr>
          <a:lstStyle/>
          <a:p>
            <a:pPr marL="0" indent="0" algn="just">
              <a:lnSpc>
                <a:spcPct val="130000"/>
              </a:lnSpc>
              <a:buNone/>
            </a:pPr>
            <a:r>
              <a:rPr lang="en-US" sz="1800" dirty="0">
                <a:solidFill>
                  <a:srgbClr val="000000"/>
                </a:solidFill>
                <a:latin typeface="MiSans" pitchFamily="34" charset="-122"/>
                <a:ea typeface="MiSans" pitchFamily="34" charset="-122"/>
                <a:cs typeface="MiSans" pitchFamily="34" charset="-120"/>
              </a:rPr>
              <a:t>用闪电图串联定期评估、目标优化、路径修正、持续学习、PDCA循环、行动计划六大模块，回顾各自核心工具与衔接顺序，强调从感知变化到行动迭代再到评估反馈的完整闭环。</a:t>
            </a:r>
            <a:endParaRPr lang="en-US" sz="1600" dirty="0"/>
          </a:p>
        </p:txBody>
      </p:sp>
      <p:sp>
        <p:nvSpPr>
          <p:cNvPr id="7" name="Text 4"/>
          <p:cNvSpPr/>
          <p:nvPr/>
        </p:nvSpPr>
        <p:spPr>
          <a:xfrm>
            <a:off x="582930" y="211455"/>
            <a:ext cx="10151745" cy="482600"/>
          </a:xfrm>
          <a:prstGeom prst="rect">
            <a:avLst/>
          </a:prstGeom>
          <a:noFill/>
        </p:spPr>
        <p:txBody>
          <a:bodyPr wrap="square" lIns="91440" tIns="45720" rIns="91440" bIns="45720" rtlCol="0" anchor="t">
            <a:spAutoFit/>
          </a:bodyPr>
          <a:lstStyle/>
          <a:p>
            <a:pPr marL="0" indent="0">
              <a:lnSpc>
                <a:spcPct val="100000"/>
              </a:lnSpc>
              <a:buNone/>
            </a:pPr>
            <a:r>
              <a:rPr lang="en-US" sz="3200" b="1" dirty="0">
                <a:solidFill>
                  <a:srgbClr val="000000"/>
                </a:solidFill>
                <a:latin typeface="MiSans" pitchFamily="34" charset="-122"/>
                <a:ea typeface="MiSans" pitchFamily="34" charset="-122"/>
                <a:cs typeface="MiSans" pitchFamily="34" charset="-120"/>
              </a:rPr>
              <a:t>知识回顾</a:t>
            </a:r>
            <a:endParaRPr lang="en-US" sz="1600" dirty="0"/>
          </a:p>
        </p:txBody>
      </p:sp>
      <p:pic>
        <p:nvPicPr>
          <p:cNvPr id="8" name="Image 1" descr="https://test-kimi-img.moonshot.cn/pub/slides/slides_tmpl/image/25-08-06-16:17:07-d29gv0sup1d2ae82kie0.png"/>
          <p:cNvPicPr>
            <a:picLocks noChangeAspect="1"/>
          </p:cNvPicPr>
          <p:nvPr/>
        </p:nvPicPr>
        <p:blipFill>
          <a:blip r:embed="rId2"/>
          <a:stretch>
            <a:fillRect/>
          </a:stretch>
        </p:blipFill>
        <p:spPr>
          <a:xfrm>
            <a:off x="6706870" y="-16510"/>
            <a:ext cx="5485130" cy="6874510"/>
          </a:xfrm>
          <a:prstGeom prst="rect">
            <a:avLst/>
          </a:prstGeom>
        </p:spPr>
      </p:pic>
      <p:pic>
        <p:nvPicPr>
          <p:cNvPr id="9" name="Image 2" descr="https://test-kimi-img.moonshot.cn/pub/slides/slides_tmpl/image/25-08-06-16:17:06-d29gv0kup1d2ae82kicg.png"/>
          <p:cNvPicPr>
            <a:picLocks noChangeAspect="1"/>
          </p:cNvPicPr>
          <p:nvPr/>
        </p:nvPicPr>
        <p:blipFill>
          <a:blip r:embed="rId3">
            <a:alphaModFix amt="80000"/>
          </a:blip>
          <a:stretch>
            <a:fillRect/>
          </a:stretch>
        </p:blipFill>
        <p:spPr>
          <a:xfrm>
            <a:off x="6706870" y="-16510"/>
            <a:ext cx="5485130" cy="6889750"/>
          </a:xfrm>
          <a:prstGeom prst="rect">
            <a:avLst/>
          </a:prstGeom>
        </p:spPr>
      </p:pic>
      <p:pic>
        <p:nvPicPr>
          <p:cNvPr id="10" name="Image 3" descr="https://test-kimi-img.moonshot.cn/pub/slides/slides_tmpl/image/25-08-06-16:17:11-d29gv1sup1d2ae82kijg.png"/>
          <p:cNvPicPr>
            <a:picLocks noChangeAspect="1"/>
          </p:cNvPicPr>
          <p:nvPr/>
        </p:nvPicPr>
        <p:blipFill>
          <a:blip r:embed="rId4">
            <a:alphaModFix amt="40000"/>
          </a:blip>
          <a:stretch>
            <a:fillRect/>
          </a:stretch>
        </p:blipFill>
        <p:spPr>
          <a:xfrm rot="5400000">
            <a:off x="7910195" y="-119380"/>
            <a:ext cx="7129145" cy="6858000"/>
          </a:xfrm>
          <a:prstGeom prst="rect">
            <a:avLst/>
          </a:prstGeom>
        </p:spPr>
      </p:pic>
      <p:pic>
        <p:nvPicPr>
          <p:cNvPr id="11" name="Image 4" descr="https://test-kimi-img.moonshot.cn/pub/slides/slides_tmpl/image/25-08-06-16:17:03-d29guvsup1d2ae82ki0g.png"/>
          <p:cNvPicPr>
            <a:picLocks noChangeAspect="1"/>
          </p:cNvPicPr>
          <p:nvPr/>
        </p:nvPicPr>
        <p:blipFill>
          <a:blip r:embed="rId5"/>
          <a:stretch>
            <a:fillRect/>
          </a:stretch>
        </p:blipFill>
        <p:spPr>
          <a:xfrm>
            <a:off x="923925" y="2813050"/>
            <a:ext cx="5943600" cy="88900"/>
          </a:xfrm>
          <a:prstGeom prst="rect">
            <a:avLst/>
          </a:prstGeom>
        </p:spPr>
      </p:pic>
      <p:pic>
        <p:nvPicPr>
          <p:cNvPr id="12" name="Image 5" descr="https://test-kimi-img.moonshot.cn/pub/slides/slides_tmpl/image/25-08-06-16:17:06-d29gv0kup1d2ae82kic0.jpg"/>
          <p:cNvPicPr>
            <a:picLocks noChangeAspect="1"/>
          </p:cNvPicPr>
          <p:nvPr/>
        </p:nvPicPr>
        <p:blipFill>
          <a:blip r:embed="rId6"/>
          <a:stretch>
            <a:fillRect/>
          </a:stretch>
        </p:blipFill>
        <p:spPr>
          <a:xfrm>
            <a:off x="0" y="0"/>
            <a:ext cx="317500" cy="940435"/>
          </a:xfrm>
          <a:prstGeom prst="rect">
            <a:avLst/>
          </a:prstGeom>
        </p:spPr>
      </p:pic>
      <p:pic>
        <p:nvPicPr>
          <p:cNvPr id="13" name="Image 6" descr="https://test-kimi-img.moonshot.cn/pub/slides/slides_tmpl/image/25-08-06-16:17:06-d29gv0kup1d2ae82kic0.jpg"/>
          <p:cNvPicPr>
            <a:picLocks noChangeAspect="1"/>
          </p:cNvPicPr>
          <p:nvPr/>
        </p:nvPicPr>
        <p:blipFill>
          <a:blip r:embed="rId6"/>
          <a:stretch>
            <a:fillRect/>
          </a:stretch>
        </p:blipFill>
        <p:spPr>
          <a:xfrm>
            <a:off x="11883390" y="-16510"/>
            <a:ext cx="308610" cy="6873875"/>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4-d29gv04up1d2ae82ki90.png"/>
          <p:cNvPicPr>
            <a:picLocks noChangeAspect="1"/>
          </p:cNvPicPr>
          <p:nvPr/>
        </p:nvPicPr>
        <p:blipFill>
          <a:blip r:embed="rId1"/>
          <a:stretch>
            <a:fillRect/>
          </a:stretch>
        </p:blipFill>
        <p:spPr>
          <a:xfrm>
            <a:off x="4557395" y="4359910"/>
            <a:ext cx="2890520" cy="2890520"/>
          </a:xfrm>
          <a:prstGeom prst="rect">
            <a:avLst/>
          </a:prstGeom>
        </p:spPr>
      </p:pic>
      <p:pic>
        <p:nvPicPr>
          <p:cNvPr id="3" name="Image 1" descr="https://test-kimi-img.moonshot.cn/pub/slides/slides_tmpl/image/25-08-06-16:17:03-d29guvsup1d2ae82ki8g.png"/>
          <p:cNvPicPr>
            <a:picLocks noChangeAspect="1"/>
          </p:cNvPicPr>
          <p:nvPr/>
        </p:nvPicPr>
        <p:blipFill>
          <a:blip r:embed="rId2"/>
          <a:stretch>
            <a:fillRect/>
          </a:stretch>
        </p:blipFill>
        <p:spPr>
          <a:xfrm>
            <a:off x="-53975" y="5616575"/>
            <a:ext cx="6200775" cy="1250950"/>
          </a:xfrm>
          <a:prstGeom prst="rect">
            <a:avLst/>
          </a:prstGeom>
        </p:spPr>
      </p:pic>
      <p:pic>
        <p:nvPicPr>
          <p:cNvPr id="4" name="Image 2" descr="https://test-kimi-img.moonshot.cn/pub/slides/slides_tmpl/image/25-08-06-16:17:03-d29guvsup1d2ae82ki8g.png"/>
          <p:cNvPicPr>
            <a:picLocks noChangeAspect="1"/>
          </p:cNvPicPr>
          <p:nvPr/>
        </p:nvPicPr>
        <p:blipFill>
          <a:blip r:embed="rId2"/>
          <a:stretch>
            <a:fillRect/>
          </a:stretch>
        </p:blipFill>
        <p:spPr>
          <a:xfrm>
            <a:off x="6114415" y="5619115"/>
            <a:ext cx="6200775" cy="1250950"/>
          </a:xfrm>
          <a:prstGeom prst="rect">
            <a:avLst/>
          </a:prstGeom>
        </p:spPr>
      </p:pic>
      <p:sp>
        <p:nvSpPr>
          <p:cNvPr id="5" name="Text 0"/>
          <p:cNvSpPr/>
          <p:nvPr/>
        </p:nvSpPr>
        <p:spPr>
          <a:xfrm>
            <a:off x="582930" y="211455"/>
            <a:ext cx="10151745" cy="482600"/>
          </a:xfrm>
          <a:prstGeom prst="rect">
            <a:avLst/>
          </a:prstGeom>
          <a:noFill/>
        </p:spPr>
        <p:txBody>
          <a:bodyPr wrap="square" lIns="91440" tIns="45720" rIns="91440" bIns="45720" rtlCol="0" anchor="t">
            <a:spAutoFit/>
          </a:bodyPr>
          <a:lstStyle/>
          <a:p>
            <a:pPr marL="0" indent="0">
              <a:lnSpc>
                <a:spcPct val="100000"/>
              </a:lnSpc>
              <a:buNone/>
            </a:pPr>
            <a:r>
              <a:rPr lang="en-US" sz="3200" b="1" dirty="0">
                <a:solidFill>
                  <a:srgbClr val="000000"/>
                </a:solidFill>
                <a:latin typeface="MiSans" pitchFamily="34" charset="-122"/>
                <a:ea typeface="MiSans" pitchFamily="34" charset="-122"/>
                <a:cs typeface="MiSans" pitchFamily="34" charset="-120"/>
              </a:rPr>
              <a:t>行动召唤</a:t>
            </a:r>
            <a:endParaRPr lang="en-US" sz="1600" dirty="0"/>
          </a:p>
        </p:txBody>
      </p:sp>
      <p:sp>
        <p:nvSpPr>
          <p:cNvPr id="6" name="Text 1"/>
          <p:cNvSpPr/>
          <p:nvPr/>
        </p:nvSpPr>
        <p:spPr>
          <a:xfrm>
            <a:off x="578144" y="2491105"/>
            <a:ext cx="5336089" cy="1422400"/>
          </a:xfrm>
          <a:prstGeom prst="rect">
            <a:avLst/>
          </a:prstGeom>
          <a:noFill/>
        </p:spPr>
        <p:txBody>
          <a:bodyPr wrap="square" lIns="91440" tIns="45720" rIns="91440" bIns="45720" rtlCol="0" anchor="t">
            <a:spAutoFit/>
          </a:bodyPr>
          <a:lstStyle/>
          <a:p>
            <a:pPr marL="0" indent="0" algn="just">
              <a:lnSpc>
                <a:spcPct val="130000"/>
              </a:lnSpc>
              <a:buNone/>
            </a:pPr>
            <a:r>
              <a:rPr lang="en-US" sz="1800" dirty="0">
                <a:solidFill>
                  <a:srgbClr val="000000"/>
                </a:solidFill>
                <a:latin typeface="MiSans" pitchFamily="34" charset="-122"/>
                <a:ea typeface="MiSans" pitchFamily="34" charset="-122"/>
                <a:cs typeface="MiSans" pitchFamily="34" charset="-120"/>
              </a:rPr>
              <a:t>将雷达图、目标优化表、知识迭代计划表保存起来并设定季度提醒，建议把量化成果放入求职作品集，以今日课堂为起点启动可迭代生涯管理循环，实现课堂到职场的无缝过渡。</a:t>
            </a:r>
            <a:endParaRPr lang="en-US" sz="1600" dirty="0"/>
          </a:p>
        </p:txBody>
      </p:sp>
      <p:pic>
        <p:nvPicPr>
          <p:cNvPr id="7" name="Image 3" descr="https://test-kimi-img.moonshot.cn/pub/slides/slides_tmpl/image/25-08-06-16:17:02-d29guvkup1d2ae82khu0.png"/>
          <p:cNvPicPr>
            <a:picLocks noChangeAspect="1"/>
          </p:cNvPicPr>
          <p:nvPr/>
        </p:nvPicPr>
        <p:blipFill>
          <a:blip r:embed="rId3"/>
          <a:stretch>
            <a:fillRect/>
          </a:stretch>
        </p:blipFill>
        <p:spPr>
          <a:xfrm rot="14040000" flipH="1" flipV="1">
            <a:off x="304800" y="-60960"/>
            <a:ext cx="814070" cy="814070"/>
          </a:xfrm>
          <a:prstGeom prst="rect">
            <a:avLst/>
          </a:prstGeom>
        </p:spPr>
      </p:pic>
      <p:pic>
        <p:nvPicPr>
          <p:cNvPr id="8" name="Image 4" descr="https://test-kimi-img.moonshot.cn/pub/slides/slides_tmpl/image/25-08-06-16:17:02-d29guvkup1d2ae82khr0.png"/>
          <p:cNvPicPr>
            <a:picLocks noChangeAspect="1"/>
          </p:cNvPicPr>
          <p:nvPr/>
        </p:nvPicPr>
        <p:blipFill>
          <a:blip r:embed="rId4"/>
          <a:stretch>
            <a:fillRect/>
          </a:stretch>
        </p:blipFill>
        <p:spPr>
          <a:xfrm flipH="1" flipV="1">
            <a:off x="68580" y="401320"/>
            <a:ext cx="588010" cy="588010"/>
          </a:xfrm>
          <a:prstGeom prst="rect">
            <a:avLst/>
          </a:prstGeom>
        </p:spPr>
      </p:pic>
      <p:pic>
        <p:nvPicPr>
          <p:cNvPr id="9" name="Image 5" descr="https://test-kimi-img.moonshot.cn/pub/slides/slides_tmpl/image/25-08-06-16:17:04-d29gv04up1d2ae82ki9g.png"/>
          <p:cNvPicPr>
            <a:picLocks noChangeAspect="1"/>
          </p:cNvPicPr>
          <p:nvPr/>
        </p:nvPicPr>
        <p:blipFill>
          <a:blip r:embed="rId5"/>
          <a:stretch>
            <a:fillRect/>
          </a:stretch>
        </p:blipFill>
        <p:spPr>
          <a:xfrm>
            <a:off x="6457950" y="1238250"/>
            <a:ext cx="4551680" cy="3474085"/>
          </a:xfrm>
          <a:prstGeom prst="rect">
            <a:avLst/>
          </a:prstGeom>
        </p:spPr>
      </p:pic>
      <p:pic>
        <p:nvPicPr>
          <p:cNvPr id="10" name="Image 6" descr="https://test-kimi-img.moonshot.cn/pub/slides/slides_tmpl/image/25-08-06-16:17:05-d29gv0cup1d2ae82kibg.png"/>
          <p:cNvPicPr>
            <a:picLocks noChangeAspect="1"/>
          </p:cNvPicPr>
          <p:nvPr/>
        </p:nvPicPr>
        <p:blipFill>
          <a:blip r:embed="rId6"/>
          <a:stretch>
            <a:fillRect/>
          </a:stretch>
        </p:blipFill>
        <p:spPr>
          <a:xfrm>
            <a:off x="6686550" y="1463040"/>
            <a:ext cx="4612005" cy="3535680"/>
          </a:xfrm>
          <a:prstGeom prst="rect">
            <a:avLst/>
          </a:prstGeom>
        </p:spPr>
      </p:pic>
      <p:pic>
        <p:nvPicPr>
          <p:cNvPr id="11" name="Image 7" descr="https://test-kimi-img.moonshot.cn/pub/slides/slides_tmpl/image/25-08-06-16:17:02-d29guvkup1d2ae82khq0.png"/>
          <p:cNvPicPr>
            <a:picLocks noChangeAspect="1"/>
          </p:cNvPicPr>
          <p:nvPr/>
        </p:nvPicPr>
        <p:blipFill>
          <a:blip r:embed="rId7"/>
          <a:stretch>
            <a:fillRect/>
          </a:stretch>
        </p:blipFill>
        <p:spPr>
          <a:xfrm rot="5400000" flipH="1">
            <a:off x="11033760" y="5330190"/>
            <a:ext cx="1542415" cy="773430"/>
          </a:xfrm>
          <a:prstGeom prst="rect">
            <a:avLst/>
          </a:prstGeom>
        </p:spPr>
      </p:pic>
      <p:pic>
        <p:nvPicPr>
          <p:cNvPr id="12" name="Image 8" descr="https://test-kimi-img.moonshot.cn/pub/slides/slides_tmpl/image/25-08-06-16:17:02-d29guvkup1d2ae82khrg.png"/>
          <p:cNvPicPr>
            <a:picLocks noChangeAspect="1"/>
          </p:cNvPicPr>
          <p:nvPr/>
        </p:nvPicPr>
        <p:blipFill>
          <a:blip r:embed="rId8">
            <a:alphaModFix amt="80000"/>
          </a:blip>
          <a:stretch>
            <a:fillRect/>
          </a:stretch>
        </p:blipFill>
        <p:spPr>
          <a:xfrm flipH="1">
            <a:off x="11418570" y="4875530"/>
            <a:ext cx="553085" cy="553085"/>
          </a:xfrm>
          <a:prstGeom prst="rect">
            <a:avLst/>
          </a:prstGeom>
        </p:spPr>
      </p:pic>
      <p:pic>
        <p:nvPicPr>
          <p:cNvPr id="13" name="Image 9" descr="https://test-kimi-img.moonshot.cn/pub/slides/slides_tmpl/image/25-08-06-16:17:02-d29guvkup1d2ae82khrg.png"/>
          <p:cNvPicPr>
            <a:picLocks noChangeAspect="1"/>
          </p:cNvPicPr>
          <p:nvPr/>
        </p:nvPicPr>
        <p:blipFill>
          <a:blip r:embed="rId8">
            <a:alphaModFix amt="80000"/>
          </a:blip>
          <a:stretch>
            <a:fillRect/>
          </a:stretch>
        </p:blipFill>
        <p:spPr>
          <a:xfrm>
            <a:off x="8890635" y="323850"/>
            <a:ext cx="514985" cy="514985"/>
          </a:xfrm>
          <a:prstGeom prst="rect">
            <a:avLst/>
          </a:prstGeom>
        </p:spPr>
      </p:pic>
      <p:pic>
        <p:nvPicPr>
          <p:cNvPr id="14" name="Image 10" descr="https://test-kimi-img.moonshot.cn/pub/slides/slides_tmpl/image/25-08-06-16:17:02-d29guvkup1d2ae82khrg.png"/>
          <p:cNvPicPr>
            <a:picLocks noChangeAspect="1"/>
          </p:cNvPicPr>
          <p:nvPr/>
        </p:nvPicPr>
        <p:blipFill>
          <a:blip r:embed="rId8">
            <a:alphaModFix amt="80000"/>
          </a:blip>
          <a:stretch>
            <a:fillRect/>
          </a:stretch>
        </p:blipFill>
        <p:spPr>
          <a:xfrm>
            <a:off x="7295515" y="5267325"/>
            <a:ext cx="253365" cy="253365"/>
          </a:xfrm>
          <a:prstGeom prst="rect">
            <a:avLst/>
          </a:prstGeom>
        </p:spPr>
      </p:pic>
      <p:pic>
        <p:nvPicPr>
          <p:cNvPr id="15" name="Image 11" descr="https://test-kimi-img.moonshot.cn/pub/slides/slides_tmpl/image/25-08-06-16:17:02-d29guvkup1d2ae82khu0.png"/>
          <p:cNvPicPr>
            <a:picLocks noChangeAspect="1"/>
          </p:cNvPicPr>
          <p:nvPr/>
        </p:nvPicPr>
        <p:blipFill>
          <a:blip r:embed="rId3"/>
          <a:stretch>
            <a:fillRect/>
          </a:stretch>
        </p:blipFill>
        <p:spPr>
          <a:xfrm rot="19020000" flipH="1" flipV="1">
            <a:off x="11404600" y="2540635"/>
            <a:ext cx="652145" cy="652145"/>
          </a:xfrm>
          <a:prstGeom prst="rect">
            <a:avLst/>
          </a:prstGeom>
        </p:spPr>
      </p:pic>
      <p:pic>
        <p:nvPicPr>
          <p:cNvPr id="16" name="Image 12" descr="https://test-kimi-img.moonshot.cn/pub/slides/slides_tmpl/image/25-08-06-16:17:02-d29guvkup1d2ae82khu0.png"/>
          <p:cNvPicPr>
            <a:picLocks noChangeAspect="1"/>
          </p:cNvPicPr>
          <p:nvPr/>
        </p:nvPicPr>
        <p:blipFill>
          <a:blip r:embed="rId3"/>
          <a:stretch>
            <a:fillRect/>
          </a:stretch>
        </p:blipFill>
        <p:spPr>
          <a:xfrm rot="11100000" flipH="1" flipV="1">
            <a:off x="9935210" y="810260"/>
            <a:ext cx="368935" cy="368935"/>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2-d29guvkup1d2ae82khu0.png"/>
          <p:cNvPicPr>
            <a:picLocks noChangeAspect="1"/>
          </p:cNvPicPr>
          <p:nvPr/>
        </p:nvPicPr>
        <p:blipFill>
          <a:blip r:embed="rId1"/>
          <a:stretch>
            <a:fillRect/>
          </a:stretch>
        </p:blipFill>
        <p:spPr>
          <a:xfrm rot="19020000">
            <a:off x="5776595" y="958850"/>
            <a:ext cx="1306195" cy="1306195"/>
          </a:xfrm>
          <a:prstGeom prst="rect">
            <a:avLst/>
          </a:prstGeom>
        </p:spPr>
      </p:pic>
      <p:pic>
        <p:nvPicPr>
          <p:cNvPr id="3" name="Image 1" descr="https://test-kimi-img.moonshot.cn/pub/slides/slides_tmpl/image/25-08-06-16:17:02-d29guvkup1d2ae82kht0.png"/>
          <p:cNvPicPr>
            <a:picLocks noChangeAspect="1"/>
          </p:cNvPicPr>
          <p:nvPr/>
        </p:nvPicPr>
        <p:blipFill>
          <a:blip r:embed="rId2"/>
          <a:stretch>
            <a:fillRect/>
          </a:stretch>
        </p:blipFill>
        <p:spPr>
          <a:xfrm flipH="1">
            <a:off x="0" y="0"/>
            <a:ext cx="11460480" cy="6858000"/>
          </a:xfrm>
          <a:prstGeom prst="rect">
            <a:avLst/>
          </a:prstGeom>
        </p:spPr>
      </p:pic>
      <p:pic>
        <p:nvPicPr>
          <p:cNvPr id="4" name="Image 2" descr="https://test-kimi-img.moonshot.cn/pub/slides/slides_tmpl/image/25-08-06-16:17:02-d29guvkup1d2ae82khr0.png"/>
          <p:cNvPicPr>
            <a:picLocks noChangeAspect="1"/>
          </p:cNvPicPr>
          <p:nvPr/>
        </p:nvPicPr>
        <p:blipFill>
          <a:blip r:embed="rId3"/>
          <a:stretch>
            <a:fillRect/>
          </a:stretch>
        </p:blipFill>
        <p:spPr>
          <a:xfrm>
            <a:off x="296545" y="360045"/>
            <a:ext cx="1540510" cy="1540510"/>
          </a:xfrm>
          <a:prstGeom prst="rect">
            <a:avLst/>
          </a:prstGeom>
        </p:spPr>
      </p:pic>
      <p:sp>
        <p:nvSpPr>
          <p:cNvPr id="5" name="Shape 0"/>
          <p:cNvSpPr/>
          <p:nvPr/>
        </p:nvSpPr>
        <p:spPr>
          <a:xfrm>
            <a:off x="129540" y="6998970"/>
            <a:ext cx="774258" cy="76200"/>
          </a:xfrm>
          <a:prstGeom prst="rect">
            <a:avLst/>
          </a:prstGeom>
          <a:solidFill>
            <a:srgbClr val="FFFFFF"/>
          </a:solidFill>
        </p:spPr>
      </p:sp>
      <p:sp>
        <p:nvSpPr>
          <p:cNvPr id="6" name="Text 1"/>
          <p:cNvSpPr/>
          <p:nvPr/>
        </p:nvSpPr>
        <p:spPr>
          <a:xfrm>
            <a:off x="129540" y="6998970"/>
            <a:ext cx="774258" cy="7620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7" name="Shape 2"/>
          <p:cNvSpPr/>
          <p:nvPr/>
        </p:nvSpPr>
        <p:spPr>
          <a:xfrm>
            <a:off x="167640" y="6730560"/>
            <a:ext cx="5667570" cy="0"/>
          </a:xfrm>
          <a:prstGeom prst="line">
            <a:avLst/>
          </a:prstGeom>
          <a:noFill/>
          <a:ln w="19050">
            <a:solidFill>
              <a:srgbClr val="FFFFFF"/>
            </a:solidFill>
            <a:prstDash val="solid"/>
            <a:headEnd type="none"/>
            <a:tailEnd type="none"/>
          </a:ln>
        </p:spPr>
      </p:sp>
      <p:sp>
        <p:nvSpPr>
          <p:cNvPr id="8" name="Text 3"/>
          <p:cNvSpPr/>
          <p:nvPr/>
        </p:nvSpPr>
        <p:spPr>
          <a:xfrm>
            <a:off x="6335395" y="1228725"/>
            <a:ext cx="6109970" cy="1409065"/>
          </a:xfrm>
          <a:prstGeom prst="rect">
            <a:avLst/>
          </a:prstGeom>
          <a:noFill/>
        </p:spPr>
        <p:txBody>
          <a:bodyPr wrap="square" lIns="91440" tIns="45720" rIns="91440" bIns="45720" rtlCol="0" anchor="t"/>
          <a:lstStyle/>
          <a:p>
            <a:pPr marL="0" indent="0" algn="just">
              <a:lnSpc>
                <a:spcPct val="120000"/>
              </a:lnSpc>
              <a:buNone/>
            </a:pPr>
            <a:r>
              <a:rPr lang="en-US" sz="9600" b="1" dirty="0">
                <a:solidFill>
                  <a:srgbClr val="404040"/>
                </a:solidFill>
                <a:latin typeface="MiSans" pitchFamily="34" charset="-122"/>
                <a:ea typeface="MiSans" pitchFamily="34" charset="-122"/>
                <a:cs typeface="MiSans" pitchFamily="34" charset="-120"/>
              </a:rPr>
              <a:t>THANKS</a:t>
            </a:r>
            <a:endParaRPr lang="en-US" sz="1600" dirty="0"/>
          </a:p>
        </p:txBody>
      </p:sp>
      <p:pic>
        <p:nvPicPr>
          <p:cNvPr id="9" name="Image 3" descr="https://test-kimi-img.moonshot.cn/pub/slides/slides_tmpl/image/25-08-06-16:17:02-d29guvkup1d2ae82khq0.png"/>
          <p:cNvPicPr>
            <a:picLocks noChangeAspect="1"/>
          </p:cNvPicPr>
          <p:nvPr/>
        </p:nvPicPr>
        <p:blipFill>
          <a:blip r:embed="rId4"/>
          <a:stretch>
            <a:fillRect/>
          </a:stretch>
        </p:blipFill>
        <p:spPr>
          <a:xfrm>
            <a:off x="370840" y="0"/>
            <a:ext cx="2249805" cy="1128395"/>
          </a:xfrm>
          <a:prstGeom prst="rect">
            <a:avLst/>
          </a:prstGeom>
        </p:spPr>
      </p:pic>
      <p:pic>
        <p:nvPicPr>
          <p:cNvPr id="10" name="Image 4" descr="https://test-kimi-img.moonshot.cn/pub/slides/slides_tmpl/image/25-08-06-16:17:02-d29guvkup1d2ae82khs0.png"/>
          <p:cNvPicPr>
            <a:picLocks noChangeAspect="1"/>
          </p:cNvPicPr>
          <p:nvPr/>
        </p:nvPicPr>
        <p:blipFill>
          <a:blip r:embed="rId5"/>
          <a:stretch>
            <a:fillRect/>
          </a:stretch>
        </p:blipFill>
        <p:spPr>
          <a:xfrm>
            <a:off x="1928495" y="504825"/>
            <a:ext cx="623570" cy="623570"/>
          </a:xfrm>
          <a:prstGeom prst="rect">
            <a:avLst/>
          </a:prstGeom>
        </p:spPr>
      </p:pic>
      <p:pic>
        <p:nvPicPr>
          <p:cNvPr id="11" name="Image 5" descr="https://test-kimi-img.moonshot.cn/pub/slides/slides_tmpl/image/25-08-06-16:17:02-d29guvkup1d2ae82khrg.png"/>
          <p:cNvPicPr>
            <a:picLocks noChangeAspect="1"/>
          </p:cNvPicPr>
          <p:nvPr/>
        </p:nvPicPr>
        <p:blipFill>
          <a:blip r:embed="rId6"/>
          <a:stretch>
            <a:fillRect/>
          </a:stretch>
        </p:blipFill>
        <p:spPr>
          <a:xfrm>
            <a:off x="11779250" y="5895975"/>
            <a:ext cx="765810" cy="765810"/>
          </a:xfrm>
          <a:prstGeom prst="rect">
            <a:avLst/>
          </a:prstGeom>
        </p:spPr>
      </p:pic>
      <p:pic>
        <p:nvPicPr>
          <p:cNvPr id="12" name="Image 6" descr="https://test-kimi-img.moonshot.cn/pub/slides/slides_tmpl/image/25-08-06-16:17:02-d29guvkup1d2ae82khtg.png"/>
          <p:cNvPicPr>
            <a:picLocks noChangeAspect="1"/>
          </p:cNvPicPr>
          <p:nvPr/>
        </p:nvPicPr>
        <p:blipFill>
          <a:blip r:embed="rId7"/>
          <a:stretch>
            <a:fillRect/>
          </a:stretch>
        </p:blipFill>
        <p:spPr>
          <a:xfrm flipH="1">
            <a:off x="-708025" y="5157470"/>
            <a:ext cx="2636520" cy="1991360"/>
          </a:xfrm>
          <a:prstGeom prst="rect">
            <a:avLst/>
          </a:prstGeom>
        </p:spPr>
      </p:pic>
      <p:pic>
        <p:nvPicPr>
          <p:cNvPr id="13" name="Image 7" descr="https://test-kimi-img.moonshot.cn/pub/slides/slides_tmpl/image/25-08-06-16:17:02-d29guvkup1d2ae82khug.png"/>
          <p:cNvPicPr>
            <a:picLocks noChangeAspect="1"/>
          </p:cNvPicPr>
          <p:nvPr/>
        </p:nvPicPr>
        <p:blipFill>
          <a:blip r:embed="rId8"/>
          <a:stretch>
            <a:fillRect/>
          </a:stretch>
        </p:blipFill>
        <p:spPr>
          <a:xfrm>
            <a:off x="2761615" y="6415405"/>
            <a:ext cx="5937250" cy="298450"/>
          </a:xfrm>
          <a:prstGeom prst="rect">
            <a:avLst/>
          </a:prstGeom>
        </p:spPr>
      </p:pic>
      <p:sp>
        <p:nvSpPr>
          <p:cNvPr id="14" name="Text 4"/>
          <p:cNvSpPr/>
          <p:nvPr/>
        </p:nvSpPr>
        <p:spPr>
          <a:xfrm>
            <a:off x="6397625" y="2783205"/>
            <a:ext cx="5572760" cy="1102995"/>
          </a:xfrm>
          <a:prstGeom prst="rect">
            <a:avLst/>
          </a:prstGeom>
          <a:noFill/>
        </p:spPr>
        <p:txBody>
          <a:bodyPr wrap="square" lIns="91440" tIns="45720" rIns="91440" bIns="45720" rtlCol="0" anchor="t"/>
          <a:lstStyle/>
          <a:p>
            <a:pPr marL="0" indent="0" algn="just">
              <a:lnSpc>
                <a:spcPct val="120000"/>
              </a:lnSpc>
              <a:buNone/>
            </a:pPr>
            <a:r>
              <a:rPr lang="en-US" sz="6600" b="1" dirty="0">
                <a:solidFill>
                  <a:srgbClr val="404040"/>
                </a:solidFill>
                <a:latin typeface="MiSans" pitchFamily="34" charset="-122"/>
                <a:ea typeface="MiSans" pitchFamily="34" charset="-122"/>
                <a:cs typeface="MiSans" pitchFamily="34" charset="-120"/>
              </a:rPr>
              <a:t>谢谢您的观看</a:t>
            </a:r>
            <a:endParaRPr lang="en-US" sz="1600" dirty="0"/>
          </a:p>
        </p:txBody>
      </p:sp>
      <p:pic>
        <p:nvPicPr>
          <p:cNvPr id="15" name="Image 8" descr="https://test-kimi-img.moonshot.cn/pub/slides/slides_tmpl/image/25-08-06-16:17:03-d29guvsup1d2ae82ki3g.png"/>
          <p:cNvPicPr>
            <a:picLocks noChangeAspect="1"/>
          </p:cNvPicPr>
          <p:nvPr/>
        </p:nvPicPr>
        <p:blipFill>
          <a:blip r:embed="rId9"/>
          <a:stretch>
            <a:fillRect/>
          </a:stretch>
        </p:blipFill>
        <p:spPr>
          <a:xfrm>
            <a:off x="1506220" y="432435"/>
            <a:ext cx="3329940" cy="5659755"/>
          </a:xfrm>
          <a:prstGeom prst="rect">
            <a:avLst/>
          </a:prstGeom>
        </p:spPr>
      </p:pic>
      <p:pic>
        <p:nvPicPr>
          <p:cNvPr id="16" name="Image 9" descr="https://test-kimi-img.moonshot.cn/pub/slides/slides_tmpl/image/25-08-06-16:17:03-d29guvsup1d2ae82ki5g.jpg"/>
          <p:cNvPicPr>
            <a:picLocks noChangeAspect="1"/>
          </p:cNvPicPr>
          <p:nvPr/>
        </p:nvPicPr>
        <p:blipFill>
          <a:blip r:embed="rId10"/>
          <a:stretch>
            <a:fillRect/>
          </a:stretch>
        </p:blipFill>
        <p:spPr>
          <a:xfrm>
            <a:off x="1666875" y="570865"/>
            <a:ext cx="3040380" cy="532511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1g.jpg"/>
          <p:cNvPicPr>
            <a:picLocks noChangeAspect="1"/>
          </p:cNvPicPr>
          <p:nvPr/>
        </p:nvPicPr>
        <p:blipFill>
          <a:blip r:embed="rId1"/>
          <a:stretch>
            <a:fillRect/>
          </a:stretch>
        </p:blipFill>
        <p:spPr>
          <a:xfrm>
            <a:off x="0" y="232410"/>
            <a:ext cx="12191365" cy="541020"/>
          </a:xfrm>
          <a:prstGeom prst="rect">
            <a:avLst/>
          </a:prstGeom>
        </p:spPr>
      </p:pic>
      <p:pic>
        <p:nvPicPr>
          <p:cNvPr id="3" name="Image 1" descr="https://test-kimi-img.moonshot.cn/pub/slides/slides_tmpl/image/25-08-06-16:17:02-d29guvkup1d2ae82khq0.png"/>
          <p:cNvPicPr>
            <a:picLocks noChangeAspect="1"/>
          </p:cNvPicPr>
          <p:nvPr/>
        </p:nvPicPr>
        <p:blipFill>
          <a:blip r:embed="rId2"/>
          <a:stretch>
            <a:fillRect/>
          </a:stretch>
        </p:blipFill>
        <p:spPr>
          <a:xfrm rot="16200000" flipH="1">
            <a:off x="-235585" y="227965"/>
            <a:ext cx="944880" cy="473710"/>
          </a:xfrm>
          <a:prstGeom prst="rect">
            <a:avLst/>
          </a:prstGeom>
        </p:spPr>
      </p:pic>
      <p:pic>
        <p:nvPicPr>
          <p:cNvPr id="4" name="Image 2" descr="https://test-kimi-img.moonshot.cn/pub/slides/slides_tmpl/image/25-08-06-16:17:03-d29guvsup1d2ae82ki60.png"/>
          <p:cNvPicPr>
            <a:picLocks noChangeAspect="1"/>
          </p:cNvPicPr>
          <p:nvPr/>
        </p:nvPicPr>
        <p:blipFill>
          <a:blip r:embed="rId3"/>
          <a:stretch>
            <a:fillRect/>
          </a:stretch>
        </p:blipFill>
        <p:spPr>
          <a:xfrm>
            <a:off x="0" y="5226050"/>
            <a:ext cx="12192000" cy="1631950"/>
          </a:xfrm>
          <a:prstGeom prst="rect">
            <a:avLst/>
          </a:prstGeom>
        </p:spPr>
      </p:pic>
      <p:pic>
        <p:nvPicPr>
          <p:cNvPr id="5" name="Image 3" descr="https://test-kimi-img.moonshot.cn/pub/slides/slides_tmpl/image/25-08-06-16:17:11-d29gv1sup1d2ae82kigg.png"/>
          <p:cNvPicPr>
            <a:picLocks noChangeAspect="1"/>
          </p:cNvPicPr>
          <p:nvPr/>
        </p:nvPicPr>
        <p:blipFill>
          <a:blip r:embed="rId4"/>
          <a:stretch>
            <a:fillRect/>
          </a:stretch>
        </p:blipFill>
        <p:spPr>
          <a:xfrm rot="5400000">
            <a:off x="59055" y="2236470"/>
            <a:ext cx="4582160" cy="2964815"/>
          </a:xfrm>
          <a:prstGeom prst="rect">
            <a:avLst/>
          </a:prstGeom>
        </p:spPr>
      </p:pic>
      <p:pic>
        <p:nvPicPr>
          <p:cNvPr id="6" name="Image 4" descr="https://test-kimi-img.moonshot.cn/pub/slides/slides_tmpl/image/25-08-06-16:17:12-d29gv24up1d2ae82king.png"/>
          <p:cNvPicPr>
            <a:picLocks noChangeAspect="1"/>
          </p:cNvPicPr>
          <p:nvPr/>
        </p:nvPicPr>
        <p:blipFill>
          <a:blip r:embed="rId5"/>
          <a:stretch>
            <a:fillRect/>
          </a:stretch>
        </p:blipFill>
        <p:spPr>
          <a:xfrm>
            <a:off x="1801495" y="1764030"/>
            <a:ext cx="1104900" cy="1104900"/>
          </a:xfrm>
          <a:prstGeom prst="rect">
            <a:avLst/>
          </a:prstGeom>
        </p:spPr>
      </p:pic>
      <p:sp>
        <p:nvSpPr>
          <p:cNvPr id="7" name="Text 0"/>
          <p:cNvSpPr/>
          <p:nvPr/>
        </p:nvSpPr>
        <p:spPr>
          <a:xfrm>
            <a:off x="948055" y="3655060"/>
            <a:ext cx="2796540" cy="1016000"/>
          </a:xfrm>
          <a:prstGeom prst="rect">
            <a:avLst/>
          </a:prstGeom>
          <a:noFill/>
        </p:spPr>
        <p:txBody>
          <a:bodyPr wrap="square" lIns="91440" tIns="45720" rIns="91440" bIns="45720" rtlCol="0" anchor="t">
            <a:spAutoFit/>
          </a:bodyPr>
          <a:lstStyle/>
          <a:p>
            <a:pPr marL="0" indent="0" algn="just">
              <a:lnSpc>
                <a:spcPct val="120000"/>
              </a:lnSpc>
              <a:buNone/>
            </a:pPr>
            <a:r>
              <a:rPr lang="en-US" sz="1400" dirty="0">
                <a:solidFill>
                  <a:srgbClr val="000000"/>
                </a:solidFill>
                <a:latin typeface="MiSans" pitchFamily="34" charset="-122"/>
                <a:ea typeface="MiSans" pitchFamily="34" charset="-122"/>
                <a:cs typeface="MiSans" pitchFamily="34" charset="-120"/>
              </a:rPr>
              <a:t>AI大模型、元宇宙、量子计算等前沿技术不断涌现，行业格局随之快速变化，传统职业规划难以适应。</a:t>
            </a:r>
            <a:endParaRPr lang="en-US" sz="1600" dirty="0"/>
          </a:p>
        </p:txBody>
      </p:sp>
      <p:sp>
        <p:nvSpPr>
          <p:cNvPr id="8" name="Text 1"/>
          <p:cNvSpPr/>
          <p:nvPr/>
        </p:nvSpPr>
        <p:spPr>
          <a:xfrm>
            <a:off x="947420" y="3009265"/>
            <a:ext cx="2797175" cy="669925"/>
          </a:xfrm>
          <a:prstGeom prst="rect">
            <a:avLst/>
          </a:prstGeom>
          <a:noFill/>
        </p:spPr>
        <p:txBody>
          <a:bodyPr wrap="square" lIns="91440" tIns="45720" rIns="91440" bIns="45720" rtlCol="0" anchor="ctr"/>
          <a:lstStyle/>
          <a:p>
            <a:pPr marL="0" indent="0" algn="ctr">
              <a:lnSpc>
                <a:spcPct val="100000"/>
              </a:lnSpc>
              <a:buNone/>
            </a:pPr>
            <a:r>
              <a:rPr lang="en-US" sz="1800" dirty="0">
                <a:solidFill>
                  <a:srgbClr val="158011"/>
                </a:solidFill>
                <a:latin typeface="MiSans" pitchFamily="34" charset="-122"/>
                <a:ea typeface="MiSans" pitchFamily="34" charset="-122"/>
                <a:cs typeface="MiSans" pitchFamily="34" charset="-120"/>
              </a:rPr>
              <a:t>技术快速迭代</a:t>
            </a:r>
            <a:endParaRPr lang="en-US" sz="1600" dirty="0"/>
          </a:p>
        </p:txBody>
      </p:sp>
      <p:pic>
        <p:nvPicPr>
          <p:cNvPr id="9" name="Image 5" descr="https://test-kimi-img.moonshot.cn/pub/slides/slides_tmpl/image/25-08-06-16:17:12-d29gv24up1d2ae82kit0.svg"/>
          <p:cNvPicPr>
            <a:picLocks noChangeAspect="1"/>
          </p:cNvPicPr>
          <p:nvPr/>
        </p:nvPicPr>
        <p:blipFill>
          <a:blip r:embed="rId6">
            <a:extLst>
              <a:ext uri="{96DAC541-7B7A-43D3-8B79-37D633B846F1}">
                <asvg:svgBlip xmlns:asvg="http://schemas.microsoft.com/office/drawing/2016/SVG/main" r:embed="rId7"/>
              </a:ext>
            </a:extLst>
          </a:blip>
          <a:srcRect l="50" t="644" r="-50" b="644"/>
          <a:stretch>
            <a:fillRect/>
          </a:stretch>
        </p:blipFill>
        <p:spPr>
          <a:xfrm>
            <a:off x="2058035" y="2012950"/>
            <a:ext cx="577215" cy="570230"/>
          </a:xfrm>
          <a:prstGeom prst="rect">
            <a:avLst/>
          </a:prstGeom>
        </p:spPr>
      </p:pic>
      <p:pic>
        <p:nvPicPr>
          <p:cNvPr id="10" name="Image 6" descr="https://test-kimi-img.moonshot.cn/pub/slides/slides_tmpl/image/25-08-06-16:17:11-d29gv1sup1d2ae82kigg.png"/>
          <p:cNvPicPr>
            <a:picLocks noChangeAspect="1"/>
          </p:cNvPicPr>
          <p:nvPr/>
        </p:nvPicPr>
        <p:blipFill>
          <a:blip r:embed="rId4"/>
          <a:stretch>
            <a:fillRect/>
          </a:stretch>
        </p:blipFill>
        <p:spPr>
          <a:xfrm rot="5400000">
            <a:off x="7275195" y="2236470"/>
            <a:ext cx="4582160" cy="2964815"/>
          </a:xfrm>
          <a:prstGeom prst="rect">
            <a:avLst/>
          </a:prstGeom>
        </p:spPr>
      </p:pic>
      <p:pic>
        <p:nvPicPr>
          <p:cNvPr id="11" name="Image 7" descr="https://test-kimi-img.moonshot.cn/pub/slides/slides_tmpl/image/25-08-06-16:17:11-d29gv1sup1d2ae82kigg.png"/>
          <p:cNvPicPr>
            <a:picLocks noChangeAspect="1"/>
          </p:cNvPicPr>
          <p:nvPr/>
        </p:nvPicPr>
        <p:blipFill>
          <a:blip r:embed="rId4"/>
          <a:stretch>
            <a:fillRect/>
          </a:stretch>
        </p:blipFill>
        <p:spPr>
          <a:xfrm rot="5400000">
            <a:off x="3643630" y="2236470"/>
            <a:ext cx="4582160" cy="2964815"/>
          </a:xfrm>
          <a:prstGeom prst="rect">
            <a:avLst/>
          </a:prstGeom>
        </p:spPr>
      </p:pic>
      <p:pic>
        <p:nvPicPr>
          <p:cNvPr id="12" name="Image 8" descr="https://test-kimi-img.moonshot.cn/pub/slides/slides_tmpl/image/25-08-06-16:17:12-d29gv24up1d2ae82king.png"/>
          <p:cNvPicPr>
            <a:picLocks noChangeAspect="1"/>
          </p:cNvPicPr>
          <p:nvPr/>
        </p:nvPicPr>
        <p:blipFill>
          <a:blip r:embed="rId5"/>
          <a:stretch>
            <a:fillRect/>
          </a:stretch>
        </p:blipFill>
        <p:spPr>
          <a:xfrm>
            <a:off x="5410835" y="1764030"/>
            <a:ext cx="1104900" cy="1104900"/>
          </a:xfrm>
          <a:prstGeom prst="rect">
            <a:avLst/>
          </a:prstGeom>
        </p:spPr>
      </p:pic>
      <p:sp>
        <p:nvSpPr>
          <p:cNvPr id="13" name="Text 2"/>
          <p:cNvSpPr/>
          <p:nvPr/>
        </p:nvSpPr>
        <p:spPr>
          <a:xfrm>
            <a:off x="4567555" y="3665220"/>
            <a:ext cx="2796540" cy="1016000"/>
          </a:xfrm>
          <a:prstGeom prst="rect">
            <a:avLst/>
          </a:prstGeom>
          <a:noFill/>
        </p:spPr>
        <p:txBody>
          <a:bodyPr wrap="square" lIns="91440" tIns="45720" rIns="91440" bIns="45720" rtlCol="0" anchor="t">
            <a:spAutoFit/>
          </a:bodyPr>
          <a:lstStyle/>
          <a:p>
            <a:pPr marL="0" indent="0" algn="just">
              <a:lnSpc>
                <a:spcPct val="120000"/>
              </a:lnSpc>
              <a:buNone/>
            </a:pPr>
            <a:r>
              <a:rPr lang="en-US" sz="1400" dirty="0">
                <a:solidFill>
                  <a:srgbClr val="000000"/>
                </a:solidFill>
                <a:latin typeface="MiSans" pitchFamily="34" charset="-122"/>
                <a:ea typeface="MiSans" pitchFamily="34" charset="-122"/>
                <a:cs typeface="MiSans" pitchFamily="34" charset="-120"/>
              </a:rPr>
              <a:t>政策与市场双重作用下，智能运维、碳管理等新岗位不断涌现，旧岗位加速淘汰，职业规划需动态调整。</a:t>
            </a:r>
            <a:endParaRPr lang="en-US" sz="1600" dirty="0"/>
          </a:p>
        </p:txBody>
      </p:sp>
      <p:sp>
        <p:nvSpPr>
          <p:cNvPr id="14" name="Text 3"/>
          <p:cNvSpPr/>
          <p:nvPr/>
        </p:nvSpPr>
        <p:spPr>
          <a:xfrm>
            <a:off x="4566920" y="3019425"/>
            <a:ext cx="2797175" cy="669925"/>
          </a:xfrm>
          <a:prstGeom prst="rect">
            <a:avLst/>
          </a:prstGeom>
          <a:noFill/>
        </p:spPr>
        <p:txBody>
          <a:bodyPr wrap="square" lIns="91440" tIns="45720" rIns="91440" bIns="45720" rtlCol="0" anchor="ctr"/>
          <a:lstStyle/>
          <a:p>
            <a:pPr marL="0" indent="0" algn="ctr">
              <a:lnSpc>
                <a:spcPct val="100000"/>
              </a:lnSpc>
              <a:buNone/>
            </a:pPr>
            <a:r>
              <a:rPr lang="en-US" sz="1800" dirty="0">
                <a:solidFill>
                  <a:srgbClr val="158011"/>
                </a:solidFill>
                <a:latin typeface="MiSans" pitchFamily="34" charset="-122"/>
                <a:ea typeface="MiSans" pitchFamily="34" charset="-122"/>
                <a:cs typeface="MiSans" pitchFamily="34" charset="-120"/>
              </a:rPr>
              <a:t>行业格局重塑</a:t>
            </a:r>
            <a:endParaRPr lang="en-US" sz="1600" dirty="0"/>
          </a:p>
        </p:txBody>
      </p:sp>
      <p:pic>
        <p:nvPicPr>
          <p:cNvPr id="15" name="Image 9" descr="https://test-kimi-img.moonshot.cn/pub/slides/slides_tmpl/image/25-08-06-16:17:12-d29gv24up1d2ae82kis0.png"/>
          <p:cNvPicPr>
            <a:picLocks noChangeAspect="1"/>
          </p:cNvPicPr>
          <p:nvPr/>
        </p:nvPicPr>
        <p:blipFill>
          <a:blip r:embed="rId8"/>
          <a:srcRect l="59" t="-59" r="59" b="59"/>
          <a:stretch>
            <a:fillRect/>
          </a:stretch>
        </p:blipFill>
        <p:spPr>
          <a:xfrm>
            <a:off x="5677535" y="2012950"/>
            <a:ext cx="577215" cy="570230"/>
          </a:xfrm>
          <a:prstGeom prst="rect">
            <a:avLst/>
          </a:prstGeom>
        </p:spPr>
      </p:pic>
      <p:pic>
        <p:nvPicPr>
          <p:cNvPr id="16" name="Image 10" descr="https://test-kimi-img.moonshot.cn/pub/slides/slides_tmpl/image/25-08-06-16:17:12-d29gv24up1d2ae82king.png"/>
          <p:cNvPicPr>
            <a:picLocks noChangeAspect="1"/>
          </p:cNvPicPr>
          <p:nvPr/>
        </p:nvPicPr>
        <p:blipFill>
          <a:blip r:embed="rId5"/>
          <a:stretch>
            <a:fillRect/>
          </a:stretch>
        </p:blipFill>
        <p:spPr>
          <a:xfrm>
            <a:off x="9020175" y="1764030"/>
            <a:ext cx="1104900" cy="1104900"/>
          </a:xfrm>
          <a:prstGeom prst="rect">
            <a:avLst/>
          </a:prstGeom>
        </p:spPr>
      </p:pic>
      <p:sp>
        <p:nvSpPr>
          <p:cNvPr id="17" name="Text 4"/>
          <p:cNvSpPr/>
          <p:nvPr/>
        </p:nvSpPr>
        <p:spPr>
          <a:xfrm>
            <a:off x="8187690" y="3665220"/>
            <a:ext cx="2796540" cy="762000"/>
          </a:xfrm>
          <a:prstGeom prst="rect">
            <a:avLst/>
          </a:prstGeom>
          <a:noFill/>
        </p:spPr>
        <p:txBody>
          <a:bodyPr wrap="square" lIns="91440" tIns="45720" rIns="91440" bIns="45720" rtlCol="0" anchor="t">
            <a:spAutoFit/>
          </a:bodyPr>
          <a:lstStyle/>
          <a:p>
            <a:pPr marL="0" indent="0" algn="just">
              <a:lnSpc>
                <a:spcPct val="120000"/>
              </a:lnSpc>
              <a:buNone/>
            </a:pPr>
            <a:r>
              <a:rPr lang="en-US" sz="1400" dirty="0">
                <a:solidFill>
                  <a:srgbClr val="000000"/>
                </a:solidFill>
                <a:latin typeface="MiSans" pitchFamily="34" charset="-122"/>
                <a:ea typeface="MiSans" pitchFamily="34" charset="-122"/>
                <a:cs typeface="MiSans" pitchFamily="34" charset="-120"/>
              </a:rPr>
              <a:t>构建评估—反思—优化的闭环系统，以变应变，让职业航向在复杂环境中持续精准。</a:t>
            </a:r>
            <a:endParaRPr lang="en-US" sz="1600" dirty="0"/>
          </a:p>
        </p:txBody>
      </p:sp>
      <p:sp>
        <p:nvSpPr>
          <p:cNvPr id="18" name="Text 5"/>
          <p:cNvSpPr/>
          <p:nvPr/>
        </p:nvSpPr>
        <p:spPr>
          <a:xfrm>
            <a:off x="8187055" y="3019425"/>
            <a:ext cx="2797175" cy="669925"/>
          </a:xfrm>
          <a:prstGeom prst="rect">
            <a:avLst/>
          </a:prstGeom>
          <a:noFill/>
        </p:spPr>
        <p:txBody>
          <a:bodyPr wrap="square" lIns="91440" tIns="45720" rIns="91440" bIns="45720" rtlCol="0" anchor="ctr"/>
          <a:lstStyle/>
          <a:p>
            <a:pPr marL="0" indent="0" algn="ctr">
              <a:lnSpc>
                <a:spcPct val="100000"/>
              </a:lnSpc>
              <a:buNone/>
            </a:pPr>
            <a:r>
              <a:rPr lang="en-US" sz="1800" dirty="0">
                <a:solidFill>
                  <a:srgbClr val="158011"/>
                </a:solidFill>
                <a:latin typeface="MiSans" pitchFamily="34" charset="-122"/>
                <a:ea typeface="MiSans" pitchFamily="34" charset="-122"/>
                <a:cs typeface="MiSans" pitchFamily="34" charset="-120"/>
              </a:rPr>
              <a:t>构建闭环系统</a:t>
            </a:r>
            <a:endParaRPr lang="en-US" sz="1600" dirty="0"/>
          </a:p>
        </p:txBody>
      </p:sp>
      <p:pic>
        <p:nvPicPr>
          <p:cNvPr id="19" name="Image 11" descr="https://test-kimi-img.moonshot.cn/pub/slides/slides_tmpl/image/25-08-06-16:17:12-d29gv24up1d2ae82kisg.png"/>
          <p:cNvPicPr>
            <a:picLocks noChangeAspect="1"/>
          </p:cNvPicPr>
          <p:nvPr/>
        </p:nvPicPr>
        <p:blipFill>
          <a:blip r:embed="rId9"/>
          <a:srcRect l="59" t="-59" r="59" b="59"/>
          <a:stretch>
            <a:fillRect/>
          </a:stretch>
        </p:blipFill>
        <p:spPr>
          <a:xfrm>
            <a:off x="9297670" y="2012950"/>
            <a:ext cx="577215" cy="570230"/>
          </a:xfrm>
          <a:prstGeom prst="rect">
            <a:avLst/>
          </a:prstGeom>
        </p:spPr>
      </p:pic>
      <p:sp>
        <p:nvSpPr>
          <p:cNvPr id="20" name="Text 6"/>
          <p:cNvSpPr/>
          <p:nvPr/>
        </p:nvSpPr>
        <p:spPr>
          <a:xfrm>
            <a:off x="582930" y="211455"/>
            <a:ext cx="10151745" cy="482600"/>
          </a:xfrm>
          <a:prstGeom prst="rect">
            <a:avLst/>
          </a:prstGeom>
          <a:noFill/>
        </p:spPr>
        <p:txBody>
          <a:bodyPr wrap="square" lIns="91440" tIns="45720" rIns="91440" bIns="45720" rtlCol="0" anchor="t">
            <a:spAutoFit/>
          </a:bodyPr>
          <a:lstStyle/>
          <a:p>
            <a:pPr marL="0" indent="0" algn="l">
              <a:lnSpc>
                <a:spcPct val="100000"/>
              </a:lnSpc>
              <a:buNone/>
            </a:pPr>
            <a:r>
              <a:rPr lang="en-US" sz="3200" b="1" dirty="0">
                <a:solidFill>
                  <a:srgbClr val="000000"/>
                </a:solidFill>
                <a:latin typeface="MiSans" pitchFamily="34" charset="-122"/>
                <a:ea typeface="MiSans" pitchFamily="34" charset="-122"/>
                <a:cs typeface="MiSans" pitchFamily="34" charset="-120"/>
              </a:rPr>
              <a:t>技术浪潮下的静态规划困境</a:t>
            </a:r>
            <a:endParaRPr lang="en-US" sz="16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9-d29gv1cup1d2ae82kifg.png"/>
          <p:cNvPicPr>
            <a:picLocks noChangeAspect="1"/>
          </p:cNvPicPr>
          <p:nvPr/>
        </p:nvPicPr>
        <p:blipFill>
          <a:blip r:embed="rId1"/>
          <a:stretch>
            <a:fillRect/>
          </a:stretch>
        </p:blipFill>
        <p:spPr>
          <a:xfrm>
            <a:off x="6972300" y="0"/>
            <a:ext cx="5219700" cy="6858000"/>
          </a:xfrm>
          <a:prstGeom prst="rect">
            <a:avLst/>
          </a:prstGeom>
        </p:spPr>
      </p:pic>
      <p:pic>
        <p:nvPicPr>
          <p:cNvPr id="3" name="Image 1" descr="https://test-kimi-img.moonshot.cn/pub/slides/slides_tmpl/image/25-08-06-16:17:11-d29gv1sup1d2ae82kigg.png"/>
          <p:cNvPicPr>
            <a:picLocks noChangeAspect="1"/>
          </p:cNvPicPr>
          <p:nvPr/>
        </p:nvPicPr>
        <p:blipFill>
          <a:blip r:embed="rId2"/>
          <a:stretch>
            <a:fillRect/>
          </a:stretch>
        </p:blipFill>
        <p:spPr>
          <a:xfrm>
            <a:off x="685800" y="1249045"/>
            <a:ext cx="8739505" cy="4258310"/>
          </a:xfrm>
          <a:prstGeom prst="rect">
            <a:avLst/>
          </a:prstGeom>
        </p:spPr>
      </p:pic>
      <p:sp>
        <p:nvSpPr>
          <p:cNvPr id="4" name="Text 0"/>
          <p:cNvSpPr/>
          <p:nvPr/>
        </p:nvSpPr>
        <p:spPr>
          <a:xfrm>
            <a:off x="1248704" y="2582545"/>
            <a:ext cx="7819372" cy="1574800"/>
          </a:xfrm>
          <a:prstGeom prst="rect">
            <a:avLst/>
          </a:prstGeom>
          <a:noFill/>
        </p:spPr>
        <p:txBody>
          <a:bodyPr wrap="square" lIns="91440" tIns="45720" rIns="91440" bIns="45720" rtlCol="0" anchor="t">
            <a:spAutoFit/>
          </a:bodyPr>
          <a:lstStyle/>
          <a:p>
            <a:pPr marL="0" indent="0" algn="just">
              <a:lnSpc>
                <a:spcPct val="130000"/>
              </a:lnSpc>
              <a:buNone/>
            </a:pPr>
            <a:r>
              <a:rPr lang="en-US" sz="2000" dirty="0">
                <a:solidFill>
                  <a:srgbClr val="000000"/>
                </a:solidFill>
                <a:latin typeface="MiSans" pitchFamily="34" charset="-122"/>
                <a:ea typeface="MiSans" pitchFamily="34" charset="-122"/>
                <a:cs typeface="MiSans" pitchFamily="34" charset="-120"/>
              </a:rPr>
              <a:t>知识维：掌握自我与环境评估内容方法、目标优化与路径修正要点、知识能力迭代策略。能力维：能定期评估并识别变化，依据结果优化目标与路径，主动多渠道学习新知。素养维：养成持续反思与主动适应的思维，强化职业认同与责任感，树立终身学习意识。</a:t>
            </a:r>
            <a:endParaRPr lang="en-US" sz="1600" dirty="0"/>
          </a:p>
        </p:txBody>
      </p:sp>
      <p:sp>
        <p:nvSpPr>
          <p:cNvPr id="5" name="Text 1"/>
          <p:cNvSpPr/>
          <p:nvPr/>
        </p:nvSpPr>
        <p:spPr>
          <a:xfrm>
            <a:off x="1203960" y="1964690"/>
            <a:ext cx="6612831" cy="425450"/>
          </a:xfrm>
          <a:prstGeom prst="rect">
            <a:avLst/>
          </a:prstGeom>
          <a:noFill/>
        </p:spPr>
        <p:txBody>
          <a:bodyPr wrap="square" lIns="91440" tIns="45720" rIns="91440" bIns="45720" rtlCol="0" anchor="t">
            <a:spAutoFit/>
          </a:bodyPr>
          <a:lstStyle/>
          <a:p>
            <a:pPr marL="0" indent="0" algn="just">
              <a:lnSpc>
                <a:spcPct val="100000"/>
              </a:lnSpc>
              <a:buNone/>
            </a:pPr>
            <a:r>
              <a:rPr lang="en-US" sz="2800" dirty="0">
                <a:solidFill>
                  <a:srgbClr val="158011"/>
                </a:solidFill>
                <a:latin typeface="MiSans" pitchFamily="34" charset="-122"/>
                <a:ea typeface="MiSans" pitchFamily="34" charset="-122"/>
                <a:cs typeface="MiSans" pitchFamily="34" charset="-120"/>
              </a:rPr>
              <a:t>学习目标</a:t>
            </a:r>
            <a:endParaRPr lang="en-US" sz="1600" dirty="0"/>
          </a:p>
        </p:txBody>
      </p:sp>
      <p:sp>
        <p:nvSpPr>
          <p:cNvPr id="6" name="Text 2"/>
          <p:cNvSpPr/>
          <p:nvPr/>
        </p:nvSpPr>
        <p:spPr>
          <a:xfrm>
            <a:off x="582930" y="211455"/>
            <a:ext cx="10151745" cy="482600"/>
          </a:xfrm>
          <a:prstGeom prst="rect">
            <a:avLst/>
          </a:prstGeom>
          <a:noFill/>
        </p:spPr>
        <p:txBody>
          <a:bodyPr wrap="square" lIns="91440" tIns="45720" rIns="91440" bIns="45720" rtlCol="0" anchor="t">
            <a:spAutoFit/>
          </a:bodyPr>
          <a:lstStyle/>
          <a:p>
            <a:pPr marL="0" indent="0">
              <a:lnSpc>
                <a:spcPct val="100000"/>
              </a:lnSpc>
              <a:buNone/>
            </a:pPr>
            <a:r>
              <a:rPr lang="en-US" sz="3200" b="1" dirty="0">
                <a:solidFill>
                  <a:srgbClr val="000000"/>
                </a:solidFill>
                <a:latin typeface="MiSans" pitchFamily="34" charset="-122"/>
                <a:ea typeface="MiSans" pitchFamily="34" charset="-122"/>
                <a:cs typeface="MiSans" pitchFamily="34" charset="-120"/>
              </a:rPr>
              <a:t>学习目标全景</a:t>
            </a:r>
            <a:endParaRPr lang="en-US" sz="1600" dirty="0"/>
          </a:p>
        </p:txBody>
      </p:sp>
      <p:pic>
        <p:nvPicPr>
          <p:cNvPr id="7" name="Image 2" descr="https://test-kimi-img.moonshot.cn/pub/slides/slides_tmpl/image/25-08-06-16:17:03-d29guvsup1d2ae82ki7g.png"/>
          <p:cNvPicPr>
            <a:picLocks noChangeAspect="1"/>
          </p:cNvPicPr>
          <p:nvPr/>
        </p:nvPicPr>
        <p:blipFill>
          <a:blip r:embed="rId3"/>
          <a:stretch>
            <a:fillRect/>
          </a:stretch>
        </p:blipFill>
        <p:spPr>
          <a:xfrm>
            <a:off x="1514475" y="5134610"/>
            <a:ext cx="7286625" cy="117475"/>
          </a:xfrm>
          <a:prstGeom prst="rect">
            <a:avLst/>
          </a:prstGeom>
        </p:spPr>
      </p:pic>
      <p:pic>
        <p:nvPicPr>
          <p:cNvPr id="8" name="Image 3" descr="https://test-kimi-img.moonshot.cn/pub/slides/slides_tmpl/image/25-08-06-16:17:02-d29guvkup1d2ae82khtg.png"/>
          <p:cNvPicPr>
            <a:picLocks noChangeAspect="1"/>
          </p:cNvPicPr>
          <p:nvPr/>
        </p:nvPicPr>
        <p:blipFill>
          <a:blip r:embed="rId4"/>
          <a:stretch>
            <a:fillRect/>
          </a:stretch>
        </p:blipFill>
        <p:spPr>
          <a:xfrm flipH="1">
            <a:off x="0" y="5668645"/>
            <a:ext cx="1574165" cy="1189355"/>
          </a:xfrm>
          <a:prstGeom prst="rect">
            <a:avLst/>
          </a:prstGeom>
        </p:spPr>
      </p:pic>
      <p:pic>
        <p:nvPicPr>
          <p:cNvPr id="9" name="Image 4" descr="https://test-kimi-img.moonshot.cn/pub/slides/slides_tmpl/image/25-08-06-16:17:02-d29guvkup1d2ae82khr0.png"/>
          <p:cNvPicPr>
            <a:picLocks noChangeAspect="1"/>
          </p:cNvPicPr>
          <p:nvPr/>
        </p:nvPicPr>
        <p:blipFill>
          <a:blip r:embed="rId5"/>
          <a:stretch>
            <a:fillRect/>
          </a:stretch>
        </p:blipFill>
        <p:spPr>
          <a:xfrm flipH="1" flipV="1">
            <a:off x="-492760" y="-234950"/>
            <a:ext cx="1184910" cy="1184910"/>
          </a:xfrm>
          <a:prstGeom prst="rect">
            <a:avLst/>
          </a:prstGeom>
        </p:spPr>
      </p:pic>
      <p:pic>
        <p:nvPicPr>
          <p:cNvPr id="10" name="Image 5" descr="https://test-kimi-img.moonshot.cn/pub/slides/slides_tmpl/image/25-08-06-16:17:02-d29guvkup1d2ae82khu0.png"/>
          <p:cNvPicPr>
            <a:picLocks noChangeAspect="1"/>
          </p:cNvPicPr>
          <p:nvPr/>
        </p:nvPicPr>
        <p:blipFill>
          <a:blip r:embed="rId6"/>
          <a:stretch>
            <a:fillRect/>
          </a:stretch>
        </p:blipFill>
        <p:spPr>
          <a:xfrm rot="19020000" flipH="1" flipV="1">
            <a:off x="126365" y="683260"/>
            <a:ext cx="469265" cy="46926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6g.png"/>
          <p:cNvPicPr>
            <a:picLocks noChangeAspect="1"/>
          </p:cNvPicPr>
          <p:nvPr/>
        </p:nvPicPr>
        <p:blipFill>
          <a:blip r:embed="rId1">
            <a:alphaModFix amt="5000"/>
          </a:blip>
          <a:stretch>
            <a:fillRect/>
          </a:stretch>
        </p:blipFill>
        <p:spPr>
          <a:xfrm>
            <a:off x="3647440" y="2155190"/>
            <a:ext cx="4575175" cy="758190"/>
          </a:xfrm>
          <a:prstGeom prst="rect">
            <a:avLst/>
          </a:prstGeom>
        </p:spPr>
      </p:pic>
      <p:pic>
        <p:nvPicPr>
          <p:cNvPr id="3" name="Image 1" descr="https://test-kimi-img.moonshot.cn/pub/slides/slides_tmpl/image/25-08-06-16:17:02-d29guvkup1d2ae82khq0.png"/>
          <p:cNvPicPr>
            <a:picLocks noChangeAspect="1"/>
          </p:cNvPicPr>
          <p:nvPr/>
        </p:nvPicPr>
        <p:blipFill>
          <a:blip r:embed="rId2"/>
          <a:stretch>
            <a:fillRect/>
          </a:stretch>
        </p:blipFill>
        <p:spPr>
          <a:xfrm rot="5400000">
            <a:off x="10502900" y="466725"/>
            <a:ext cx="2249805" cy="1128395"/>
          </a:xfrm>
          <a:prstGeom prst="rect">
            <a:avLst/>
          </a:prstGeom>
        </p:spPr>
      </p:pic>
      <p:pic>
        <p:nvPicPr>
          <p:cNvPr id="4" name="Image 2" descr="https://test-kimi-img.moonshot.cn/pub/slides/slides_tmpl/image/25-08-06-16:17:02-d29guvkup1d2ae82kht0.png"/>
          <p:cNvPicPr>
            <a:picLocks noChangeAspect="1"/>
          </p:cNvPicPr>
          <p:nvPr/>
        </p:nvPicPr>
        <p:blipFill>
          <a:blip r:embed="rId3"/>
          <a:stretch>
            <a:fillRect/>
          </a:stretch>
        </p:blipFill>
        <p:spPr>
          <a:xfrm flipH="1" flipV="1">
            <a:off x="0" y="0"/>
            <a:ext cx="9992360" cy="6731635"/>
          </a:xfrm>
          <a:prstGeom prst="rect">
            <a:avLst/>
          </a:prstGeom>
        </p:spPr>
      </p:pic>
      <p:pic>
        <p:nvPicPr>
          <p:cNvPr id="5" name="Image 3" descr="https://test-kimi-img.moonshot.cn/pub/slides/slides_tmpl/image/25-08-06-16:17:02-d29guvkup1d2ae82khtg.png"/>
          <p:cNvPicPr>
            <a:picLocks noChangeAspect="1"/>
          </p:cNvPicPr>
          <p:nvPr/>
        </p:nvPicPr>
        <p:blipFill>
          <a:blip r:embed="rId4"/>
          <a:stretch>
            <a:fillRect/>
          </a:stretch>
        </p:blipFill>
        <p:spPr>
          <a:xfrm>
            <a:off x="10421620" y="5350510"/>
            <a:ext cx="2008505" cy="1517015"/>
          </a:xfrm>
          <a:prstGeom prst="rect">
            <a:avLst/>
          </a:prstGeom>
        </p:spPr>
      </p:pic>
      <p:sp>
        <p:nvSpPr>
          <p:cNvPr id="6" name="Text 0"/>
          <p:cNvSpPr/>
          <p:nvPr/>
        </p:nvSpPr>
        <p:spPr>
          <a:xfrm>
            <a:off x="2373630" y="4048125"/>
            <a:ext cx="6873875" cy="1214120"/>
          </a:xfrm>
          <a:prstGeom prst="rect">
            <a:avLst/>
          </a:prstGeom>
          <a:noFill/>
        </p:spPr>
        <p:txBody>
          <a:bodyPr wrap="square" lIns="91440" tIns="45720" rIns="91440" bIns="45720" rtlCol="0" anchor="t"/>
          <a:lstStyle/>
          <a:p>
            <a:pPr marL="0" indent="0" algn="ctr">
              <a:lnSpc>
                <a:spcPct val="100000"/>
              </a:lnSpc>
              <a:buNone/>
            </a:pPr>
            <a:r>
              <a:rPr lang="en-US" sz="4400" dirty="0">
                <a:solidFill>
                  <a:srgbClr val="595959"/>
                </a:solidFill>
                <a:latin typeface="MiSans" pitchFamily="34" charset="-122"/>
                <a:ea typeface="MiSans" pitchFamily="34" charset="-122"/>
                <a:cs typeface="MiSans" pitchFamily="34" charset="-120"/>
              </a:rPr>
              <a:t>情景导入：小江的蜕变之旅</a:t>
            </a:r>
            <a:endParaRPr lang="en-US" sz="1600" dirty="0"/>
          </a:p>
        </p:txBody>
      </p:sp>
      <p:sp>
        <p:nvSpPr>
          <p:cNvPr id="7" name="Text 1"/>
          <p:cNvSpPr/>
          <p:nvPr/>
        </p:nvSpPr>
        <p:spPr>
          <a:xfrm>
            <a:off x="4304665" y="1414145"/>
            <a:ext cx="2804160" cy="2105025"/>
          </a:xfrm>
          <a:prstGeom prst="rect">
            <a:avLst/>
          </a:prstGeom>
          <a:noFill/>
        </p:spPr>
        <p:txBody>
          <a:bodyPr wrap="square" lIns="91440" tIns="45720" rIns="91440" bIns="45720" rtlCol="0" anchor="t">
            <a:spAutoFit/>
          </a:bodyPr>
          <a:lstStyle/>
          <a:p>
            <a:pPr marL="0" indent="0" algn="r">
              <a:lnSpc>
                <a:spcPct val="100000"/>
              </a:lnSpc>
              <a:buNone/>
            </a:pPr>
            <a:r>
              <a:rPr lang="en-US" sz="13800" dirty="0">
                <a:solidFill>
                  <a:srgbClr val="158011"/>
                </a:solidFill>
                <a:latin typeface="MiSans" pitchFamily="34" charset="-122"/>
                <a:ea typeface="MiSans" pitchFamily="34" charset="-122"/>
                <a:cs typeface="MiSans" pitchFamily="34" charset="-120"/>
              </a:rPr>
              <a:t>02</a:t>
            </a:r>
            <a:endParaRPr lang="en-US" sz="1600" dirty="0"/>
          </a:p>
        </p:txBody>
      </p:sp>
      <p:pic>
        <p:nvPicPr>
          <p:cNvPr id="8" name="Image 4" descr="https://test-kimi-img.moonshot.cn/pub/slides/slides_tmpl/image/25-08-06-16:17:02-d29guvkup1d2ae82khrg.png"/>
          <p:cNvPicPr>
            <a:picLocks noChangeAspect="1"/>
          </p:cNvPicPr>
          <p:nvPr/>
        </p:nvPicPr>
        <p:blipFill>
          <a:blip r:embed="rId5"/>
          <a:stretch>
            <a:fillRect/>
          </a:stretch>
        </p:blipFill>
        <p:spPr>
          <a:xfrm rot="20340000">
            <a:off x="9505315" y="1277620"/>
            <a:ext cx="1764665" cy="1764665"/>
          </a:xfrm>
          <a:prstGeom prst="rect">
            <a:avLst/>
          </a:prstGeom>
        </p:spPr>
      </p:pic>
      <p:pic>
        <p:nvPicPr>
          <p:cNvPr id="9" name="Image 5" descr="https://test-kimi-img.moonshot.cn/pub/slides/slides_tmpl/image/25-08-06-16:17:02-d29guvkup1d2ae82khsg.png"/>
          <p:cNvPicPr>
            <a:picLocks noChangeAspect="1"/>
          </p:cNvPicPr>
          <p:nvPr/>
        </p:nvPicPr>
        <p:blipFill>
          <a:blip r:embed="rId6"/>
          <a:stretch>
            <a:fillRect/>
          </a:stretch>
        </p:blipFill>
        <p:spPr>
          <a:xfrm>
            <a:off x="9745345" y="939800"/>
            <a:ext cx="5269865" cy="4725670"/>
          </a:xfrm>
          <a:prstGeom prst="rect">
            <a:avLst/>
          </a:prstGeom>
        </p:spPr>
      </p:pic>
      <p:pic>
        <p:nvPicPr>
          <p:cNvPr id="10" name="Image 6" descr="https://test-kimi-img.moonshot.cn/pub/slides/slides_tmpl/image/25-08-06-16:17:03-d29guvsup1d2ae82ki10.png"/>
          <p:cNvPicPr>
            <a:picLocks noChangeAspect="1"/>
          </p:cNvPicPr>
          <p:nvPr/>
        </p:nvPicPr>
        <p:blipFill>
          <a:blip r:embed="rId7"/>
          <a:stretch>
            <a:fillRect/>
          </a:stretch>
        </p:blipFill>
        <p:spPr>
          <a:xfrm>
            <a:off x="9926320" y="1155065"/>
            <a:ext cx="4900295" cy="4404360"/>
          </a:xfrm>
          <a:prstGeom prst="rect">
            <a:avLst/>
          </a:prstGeom>
        </p:spPr>
      </p:pic>
      <p:pic>
        <p:nvPicPr>
          <p:cNvPr id="11" name="Image 7" descr="https://test-kimi-img.moonshot.cn/pub/slides/slides_tmpl/image/25-08-06-16:17:02-d29guvkup1d2ae82khu0.png"/>
          <p:cNvPicPr>
            <a:picLocks noChangeAspect="1"/>
          </p:cNvPicPr>
          <p:nvPr/>
        </p:nvPicPr>
        <p:blipFill>
          <a:blip r:embed="rId8"/>
          <a:stretch>
            <a:fillRect/>
          </a:stretch>
        </p:blipFill>
        <p:spPr>
          <a:xfrm rot="17760000">
            <a:off x="9298940" y="818515"/>
            <a:ext cx="960755" cy="960755"/>
          </a:xfrm>
          <a:prstGeom prst="rect">
            <a:avLst/>
          </a:prstGeom>
        </p:spPr>
      </p:pic>
      <p:pic>
        <p:nvPicPr>
          <p:cNvPr id="12" name="Image 8" descr="https://test-kimi-img.moonshot.cn/pub/slides/slides_tmpl/image/25-08-06-16:17:03-d29guvsup1d2ae82ki80.png"/>
          <p:cNvPicPr>
            <a:picLocks noChangeAspect="1"/>
          </p:cNvPicPr>
          <p:nvPr/>
        </p:nvPicPr>
        <p:blipFill>
          <a:blip r:embed="rId9"/>
          <a:stretch>
            <a:fillRect/>
          </a:stretch>
        </p:blipFill>
        <p:spPr>
          <a:xfrm flipH="1" flipV="1">
            <a:off x="-514350" y="-751840"/>
            <a:ext cx="12192000" cy="6751955"/>
          </a:xfrm>
          <a:prstGeom prst="rect">
            <a:avLst/>
          </a:prstGeom>
        </p:spPr>
      </p:pic>
      <p:pic>
        <p:nvPicPr>
          <p:cNvPr id="13" name="Image 9" descr="https://test-kimi-img.moonshot.cn/pub/slides/slides_tmpl/image/25-08-06-16:17:03-d29guvsup1d2ae82ki7g.png"/>
          <p:cNvPicPr>
            <a:picLocks noChangeAspect="1"/>
          </p:cNvPicPr>
          <p:nvPr/>
        </p:nvPicPr>
        <p:blipFill>
          <a:blip r:embed="rId10"/>
          <a:stretch>
            <a:fillRect/>
          </a:stretch>
        </p:blipFill>
        <p:spPr>
          <a:xfrm>
            <a:off x="2364105" y="3587115"/>
            <a:ext cx="7286625" cy="117475"/>
          </a:xfrm>
          <a:prstGeom prst="rect">
            <a:avLst/>
          </a:prstGeom>
        </p:spPr>
      </p:pic>
      <p:pic>
        <p:nvPicPr>
          <p:cNvPr id="14" name="Image 10" descr="https://test-kimi-img.moonshot.cn/pub/slides/slides_tmpl/image/25-08-06-16:17:03-d29guvsup1d2ae82ki70.png"/>
          <p:cNvPicPr>
            <a:picLocks noChangeAspect="1"/>
          </p:cNvPicPr>
          <p:nvPr/>
        </p:nvPicPr>
        <p:blipFill>
          <a:blip r:embed="rId11"/>
          <a:stretch>
            <a:fillRect/>
          </a:stretch>
        </p:blipFill>
        <p:spPr>
          <a:xfrm flipH="1" flipV="1">
            <a:off x="-34290" y="-503555"/>
            <a:ext cx="2386965" cy="20955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2-d29guvkup1d2ae82kht0.png"/>
          <p:cNvPicPr>
            <a:picLocks noChangeAspect="1"/>
          </p:cNvPicPr>
          <p:nvPr/>
        </p:nvPicPr>
        <p:blipFill>
          <a:blip r:embed="rId1"/>
          <a:stretch>
            <a:fillRect/>
          </a:stretch>
        </p:blipFill>
        <p:spPr>
          <a:xfrm>
            <a:off x="731520" y="0"/>
            <a:ext cx="11460480" cy="6858000"/>
          </a:xfrm>
          <a:prstGeom prst="rect">
            <a:avLst/>
          </a:prstGeom>
        </p:spPr>
      </p:pic>
      <p:pic>
        <p:nvPicPr>
          <p:cNvPr id="3" name="Image 1" descr="https://test-kimi-img.moonshot.cn/pub/slides/slides_tmpl/image/25-08-06-16:17:12-d29gv24up1d2ae82kim0.png"/>
          <p:cNvPicPr>
            <a:picLocks noChangeAspect="1"/>
          </p:cNvPicPr>
          <p:nvPr/>
        </p:nvPicPr>
        <p:blipFill>
          <a:blip r:embed="rId2"/>
          <a:stretch>
            <a:fillRect/>
          </a:stretch>
        </p:blipFill>
        <p:spPr>
          <a:xfrm>
            <a:off x="722630" y="1807845"/>
            <a:ext cx="5991225" cy="4051300"/>
          </a:xfrm>
          <a:prstGeom prst="rect">
            <a:avLst/>
          </a:prstGeom>
        </p:spPr>
      </p:pic>
      <p:sp>
        <p:nvSpPr>
          <p:cNvPr id="4" name="Text 0"/>
          <p:cNvSpPr/>
          <p:nvPr/>
        </p:nvSpPr>
        <p:spPr>
          <a:xfrm>
            <a:off x="1106805" y="3370580"/>
            <a:ext cx="5215890" cy="1066800"/>
          </a:xfrm>
          <a:prstGeom prst="rect">
            <a:avLst/>
          </a:prstGeom>
          <a:noFill/>
        </p:spPr>
        <p:txBody>
          <a:bodyPr wrap="square" lIns="91440" tIns="45720" rIns="91440" bIns="45720" rtlCol="0" anchor="ctr">
            <a:spAutoFit/>
          </a:bodyPr>
          <a:lstStyle/>
          <a:p>
            <a:pPr marL="0" indent="0" algn="just">
              <a:lnSpc>
                <a:spcPct val="130000"/>
              </a:lnSpc>
              <a:buNone/>
            </a:pPr>
            <a:r>
              <a:rPr lang="en-US" sz="1800" dirty="0">
                <a:solidFill>
                  <a:srgbClr val="000000"/>
                </a:solidFill>
                <a:latin typeface="MiSans" pitchFamily="34" charset="-122"/>
                <a:ea typeface="MiSans" pitchFamily="34" charset="-122"/>
                <a:cs typeface="MiSans" pitchFamily="34" charset="-120"/>
              </a:rPr>
              <a:t>高职汽车维修专业的小江在生涯规划课中意识到对经济管理更感兴趣，决定报考经管本科，展现高职生敢于突破专业标签、主动探索新赛道的意识。</a:t>
            </a:r>
            <a:endParaRPr lang="en-US" sz="1600" dirty="0"/>
          </a:p>
        </p:txBody>
      </p:sp>
      <p:pic>
        <p:nvPicPr>
          <p:cNvPr id="5" name="Image 2" descr="https://test-kimi-img.moonshot.cn/pub/slides/slides_tmpl/image/25-08-06-16:17:03-d29guvsup1d2ae82ki60.png"/>
          <p:cNvPicPr>
            <a:picLocks noChangeAspect="1"/>
          </p:cNvPicPr>
          <p:nvPr/>
        </p:nvPicPr>
        <p:blipFill>
          <a:blip r:embed="rId3"/>
          <a:stretch>
            <a:fillRect/>
          </a:stretch>
        </p:blipFill>
        <p:spPr>
          <a:xfrm>
            <a:off x="7472045" y="635"/>
            <a:ext cx="4719320" cy="6857365"/>
          </a:xfrm>
          <a:prstGeom prst="rect">
            <a:avLst/>
          </a:prstGeom>
        </p:spPr>
      </p:pic>
      <p:pic>
        <p:nvPicPr>
          <p:cNvPr id="6" name="Image 3" descr="https://test-kimi-img.moonshot.cn/pub/slides/slides_tmpl/image/25-08-06-16:17:12-d29gv24up1d2ae82kin0.png"/>
          <p:cNvPicPr>
            <a:picLocks noChangeAspect="1"/>
          </p:cNvPicPr>
          <p:nvPr/>
        </p:nvPicPr>
        <p:blipFill>
          <a:blip r:embed="rId4"/>
          <a:stretch>
            <a:fillRect/>
          </a:stretch>
        </p:blipFill>
        <p:spPr>
          <a:xfrm>
            <a:off x="7472045" y="1156335"/>
            <a:ext cx="4724400" cy="920750"/>
          </a:xfrm>
          <a:prstGeom prst="rect">
            <a:avLst/>
          </a:prstGeom>
        </p:spPr>
      </p:pic>
      <p:sp>
        <p:nvSpPr>
          <p:cNvPr id="7" name="Text 1"/>
          <p:cNvSpPr/>
          <p:nvPr/>
        </p:nvSpPr>
        <p:spPr>
          <a:xfrm>
            <a:off x="1097598" y="1985328"/>
            <a:ext cx="5216400" cy="829945"/>
          </a:xfrm>
          <a:prstGeom prst="rect">
            <a:avLst/>
          </a:prstGeom>
          <a:noFill/>
        </p:spPr>
        <p:txBody>
          <a:bodyPr wrap="square" lIns="91440" tIns="45720" rIns="91440" bIns="45720" rtlCol="0" anchor="ctr"/>
          <a:lstStyle/>
          <a:p>
            <a:pPr marL="0" indent="0" algn="just">
              <a:lnSpc>
                <a:spcPct val="100000"/>
              </a:lnSpc>
              <a:buNone/>
            </a:pPr>
            <a:r>
              <a:rPr lang="en-US" sz="2400" dirty="0">
                <a:solidFill>
                  <a:srgbClr val="FFFFFF"/>
                </a:solidFill>
                <a:latin typeface="MiSans" pitchFamily="34" charset="-122"/>
                <a:ea typeface="MiSans" pitchFamily="34" charset="-122"/>
                <a:cs typeface="MiSans" pitchFamily="34" charset="-120"/>
              </a:rPr>
              <a:t>兴趣转变</a:t>
            </a:r>
            <a:endParaRPr lang="en-US" sz="1600" dirty="0"/>
          </a:p>
        </p:txBody>
      </p:sp>
      <p:sp>
        <p:nvSpPr>
          <p:cNvPr id="8" name="Text 2"/>
          <p:cNvSpPr/>
          <p:nvPr/>
        </p:nvSpPr>
        <p:spPr>
          <a:xfrm>
            <a:off x="7773670" y="2154555"/>
            <a:ext cx="3424555" cy="1066800"/>
          </a:xfrm>
          <a:prstGeom prst="rect">
            <a:avLst/>
          </a:prstGeom>
          <a:noFill/>
        </p:spPr>
        <p:txBody>
          <a:bodyPr wrap="square" lIns="91440" tIns="45720" rIns="91440" bIns="45720" rtlCol="0" anchor="ctr">
            <a:spAutoFit/>
          </a:bodyPr>
          <a:lstStyle/>
          <a:p>
            <a:pPr marL="0" indent="0" algn="just">
              <a:lnSpc>
                <a:spcPct val="130000"/>
              </a:lnSpc>
              <a:buNone/>
            </a:pPr>
            <a:r>
              <a:rPr lang="en-US" sz="1800" dirty="0">
                <a:solidFill>
                  <a:srgbClr val="FFFFFF"/>
                </a:solidFill>
                <a:latin typeface="MiSans" pitchFamily="34" charset="-122"/>
                <a:ea typeface="MiSans" pitchFamily="34" charset="-122"/>
                <a:cs typeface="MiSans" pitchFamily="34" charset="-120"/>
              </a:rPr>
              <a:t>小江的案例为后续工具学习提供了真实情境，让同学们看到兴趣转变是调整的合法起点。</a:t>
            </a:r>
            <a:endParaRPr lang="en-US" sz="1600" dirty="0"/>
          </a:p>
        </p:txBody>
      </p:sp>
      <p:sp>
        <p:nvSpPr>
          <p:cNvPr id="9" name="Text 3"/>
          <p:cNvSpPr/>
          <p:nvPr/>
        </p:nvSpPr>
        <p:spPr>
          <a:xfrm>
            <a:off x="7773670" y="1155700"/>
            <a:ext cx="3424555" cy="829945"/>
          </a:xfrm>
          <a:prstGeom prst="rect">
            <a:avLst/>
          </a:prstGeom>
          <a:noFill/>
        </p:spPr>
        <p:txBody>
          <a:bodyPr wrap="square" lIns="91440" tIns="45720" rIns="91440" bIns="45720" rtlCol="0" anchor="ctr"/>
          <a:lstStyle/>
          <a:p>
            <a:pPr marL="0" indent="0" algn="just">
              <a:lnSpc>
                <a:spcPct val="100000"/>
              </a:lnSpc>
              <a:buNone/>
            </a:pPr>
            <a:r>
              <a:rPr lang="en-US" sz="2400" dirty="0">
                <a:solidFill>
                  <a:srgbClr val="158011"/>
                </a:solidFill>
                <a:latin typeface="MiSans" pitchFamily="34" charset="-122"/>
                <a:ea typeface="MiSans" pitchFamily="34" charset="-122"/>
                <a:cs typeface="MiSans" pitchFamily="34" charset="-120"/>
              </a:rPr>
              <a:t>调整起点</a:t>
            </a:r>
            <a:endParaRPr lang="en-US" sz="1600" dirty="0"/>
          </a:p>
        </p:txBody>
      </p:sp>
      <p:sp>
        <p:nvSpPr>
          <p:cNvPr id="10" name="Shape 4"/>
          <p:cNvSpPr/>
          <p:nvPr/>
        </p:nvSpPr>
        <p:spPr>
          <a:xfrm flipH="1">
            <a:off x="11388725" y="422910"/>
            <a:ext cx="614680" cy="575310"/>
          </a:xfrm>
          <a:custGeom>
            <a:avLst/>
            <a:gdLst/>
            <a:ahLst/>
            <a:cxnLst/>
            <a:rect l="l" t="t" r="r" b="b"/>
            <a:pathLst>
              <a:path w="614680" h="575310">
                <a:moveTo>
                  <a:pt x="614680" y="287655"/>
                </a:moveTo>
                <a:lnTo>
                  <a:pt x="606766" y="287655"/>
                </a:lnTo>
                <a:lnTo>
                  <a:pt x="598851" y="287655"/>
                </a:lnTo>
                <a:lnTo>
                  <a:pt x="592256" y="287655"/>
                </a:lnTo>
                <a:lnTo>
                  <a:pt x="592256" y="287655"/>
                </a:lnTo>
                <a:lnTo>
                  <a:pt x="600170" y="287655"/>
                </a:lnTo>
                <a:lnTo>
                  <a:pt x="606766" y="287655"/>
                </a:lnTo>
                <a:lnTo>
                  <a:pt x="614680" y="287655"/>
                </a:lnTo>
                <a:close/>
                <a:moveTo>
                  <a:pt x="592256" y="287655"/>
                </a:moveTo>
                <a:cubicBezTo>
                  <a:pt x="444522" y="290294"/>
                  <a:pt x="302064" y="120076"/>
                  <a:pt x="307340" y="0"/>
                </a:cubicBezTo>
                <a:cubicBezTo>
                  <a:pt x="309978" y="151745"/>
                  <a:pt x="149053" y="286335"/>
                  <a:pt x="22424" y="287655"/>
                </a:cubicBezTo>
                <a:cubicBezTo>
                  <a:pt x="170158" y="285016"/>
                  <a:pt x="312616" y="455234"/>
                  <a:pt x="307340" y="575310"/>
                </a:cubicBezTo>
                <a:cubicBezTo>
                  <a:pt x="304702" y="424885"/>
                  <a:pt x="465627" y="290294"/>
                  <a:pt x="592256" y="287655"/>
                </a:cubicBezTo>
                <a:close/>
                <a:moveTo>
                  <a:pt x="22424" y="287655"/>
                </a:moveTo>
                <a:lnTo>
                  <a:pt x="21105" y="287655"/>
                </a:lnTo>
                <a:lnTo>
                  <a:pt x="14510" y="287655"/>
                </a:lnTo>
                <a:lnTo>
                  <a:pt x="6595" y="287655"/>
                </a:lnTo>
                <a:lnTo>
                  <a:pt x="0" y="287655"/>
                </a:lnTo>
                <a:lnTo>
                  <a:pt x="7914" y="287655"/>
                </a:lnTo>
                <a:lnTo>
                  <a:pt x="15829" y="287655"/>
                </a:lnTo>
                <a:lnTo>
                  <a:pt x="22424" y="287655"/>
                </a:lnTo>
                <a:close/>
              </a:path>
            </a:pathLst>
          </a:custGeom>
          <a:solidFill>
            <a:srgbClr val="FFFFFF"/>
          </a:solidFill>
        </p:spPr>
      </p:sp>
      <p:sp>
        <p:nvSpPr>
          <p:cNvPr id="11" name="Text 5"/>
          <p:cNvSpPr/>
          <p:nvPr/>
        </p:nvSpPr>
        <p:spPr>
          <a:xfrm>
            <a:off x="11388725" y="422910"/>
            <a:ext cx="614680" cy="57531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2" name="Shape 6"/>
          <p:cNvSpPr/>
          <p:nvPr/>
        </p:nvSpPr>
        <p:spPr>
          <a:xfrm flipH="1">
            <a:off x="11549380" y="559816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p:spPr>
      </p:sp>
      <p:sp>
        <p:nvSpPr>
          <p:cNvPr id="13" name="Text 7"/>
          <p:cNvSpPr/>
          <p:nvPr/>
        </p:nvSpPr>
        <p:spPr>
          <a:xfrm>
            <a:off x="11549380" y="5598160"/>
            <a:ext cx="293370" cy="27495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4" name="Shape 8"/>
          <p:cNvSpPr/>
          <p:nvPr/>
        </p:nvSpPr>
        <p:spPr>
          <a:xfrm flipH="1">
            <a:off x="11549380" y="612521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p:spPr>
      </p:sp>
      <p:sp>
        <p:nvSpPr>
          <p:cNvPr id="15" name="Text 9"/>
          <p:cNvSpPr/>
          <p:nvPr/>
        </p:nvSpPr>
        <p:spPr>
          <a:xfrm>
            <a:off x="11549380" y="6125210"/>
            <a:ext cx="293370" cy="27495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6" name="Shape 10"/>
          <p:cNvSpPr/>
          <p:nvPr/>
        </p:nvSpPr>
        <p:spPr>
          <a:xfrm flipH="1">
            <a:off x="11549380" y="507111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p:spPr>
      </p:sp>
      <p:sp>
        <p:nvSpPr>
          <p:cNvPr id="17" name="Text 11"/>
          <p:cNvSpPr/>
          <p:nvPr/>
        </p:nvSpPr>
        <p:spPr>
          <a:xfrm>
            <a:off x="11549380" y="5071110"/>
            <a:ext cx="293370" cy="27495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8" name="Shape 12"/>
          <p:cNvSpPr/>
          <p:nvPr/>
        </p:nvSpPr>
        <p:spPr>
          <a:xfrm>
            <a:off x="11696065" y="1156335"/>
            <a:ext cx="0" cy="3600000"/>
          </a:xfrm>
          <a:prstGeom prst="line">
            <a:avLst/>
          </a:prstGeom>
          <a:noFill/>
          <a:ln w="19050">
            <a:solidFill>
              <a:srgbClr val="FFFFFF"/>
            </a:solidFill>
            <a:prstDash val="solid"/>
            <a:headEnd type="none"/>
            <a:tailEnd type="none"/>
          </a:ln>
        </p:spPr>
      </p:sp>
      <p:sp>
        <p:nvSpPr>
          <p:cNvPr id="19" name="Text 13"/>
          <p:cNvSpPr/>
          <p:nvPr/>
        </p:nvSpPr>
        <p:spPr>
          <a:xfrm>
            <a:off x="582930" y="211455"/>
            <a:ext cx="10151745" cy="482600"/>
          </a:xfrm>
          <a:prstGeom prst="rect">
            <a:avLst/>
          </a:prstGeom>
          <a:noFill/>
        </p:spPr>
        <p:txBody>
          <a:bodyPr wrap="square" lIns="91440" tIns="45720" rIns="91440" bIns="45720" rtlCol="0" anchor="ctr">
            <a:spAutoFit/>
          </a:bodyPr>
          <a:lstStyle/>
          <a:p>
            <a:pPr marL="0" indent="0" algn="l">
              <a:lnSpc>
                <a:spcPct val="100000"/>
              </a:lnSpc>
              <a:buNone/>
            </a:pPr>
            <a:r>
              <a:rPr lang="en-US" sz="3200" b="1" dirty="0">
                <a:solidFill>
                  <a:srgbClr val="000000"/>
                </a:solidFill>
                <a:latin typeface="MiSans" pitchFamily="34" charset="-122"/>
                <a:ea typeface="MiSans" pitchFamily="34" charset="-122"/>
                <a:cs typeface="MiSans" pitchFamily="34" charset="-120"/>
              </a:rPr>
              <a:t>大一觉醒：从汽修到经管兴趣转向</a:t>
            </a:r>
            <a:endParaRPr lang="en-US" sz="1600" dirty="0"/>
          </a:p>
        </p:txBody>
      </p:sp>
      <p:pic>
        <p:nvPicPr>
          <p:cNvPr id="20" name="Image 4" descr="https://test-kimi-img.moonshot.cn/pub/slides/slides_tmpl/image/25-08-06-16:17:03-d29guvsup1d2ae82ki0g.png"/>
          <p:cNvPicPr>
            <a:picLocks noChangeAspect="1"/>
          </p:cNvPicPr>
          <p:nvPr/>
        </p:nvPicPr>
        <p:blipFill>
          <a:blip r:embed="rId5"/>
          <a:stretch>
            <a:fillRect/>
          </a:stretch>
        </p:blipFill>
        <p:spPr>
          <a:xfrm flipV="1">
            <a:off x="1188085" y="2863850"/>
            <a:ext cx="5283200" cy="79375"/>
          </a:xfrm>
          <a:prstGeom prst="rect">
            <a:avLst/>
          </a:prstGeom>
        </p:spPr>
      </p:pic>
      <p:pic>
        <p:nvPicPr>
          <p:cNvPr id="21" name="Image 5" descr="https://test-kimi-img.moonshot.cn/pub/slides/slides_tmpl/image/25-08-06-16:17:02-d29guvkup1d2ae82khrg.png"/>
          <p:cNvPicPr>
            <a:picLocks noChangeAspect="1"/>
          </p:cNvPicPr>
          <p:nvPr/>
        </p:nvPicPr>
        <p:blipFill>
          <a:blip r:embed="rId6"/>
          <a:stretch>
            <a:fillRect/>
          </a:stretch>
        </p:blipFill>
        <p:spPr>
          <a:xfrm>
            <a:off x="10734675" y="6439535"/>
            <a:ext cx="791845" cy="791845"/>
          </a:xfrm>
          <a:prstGeom prst="rect">
            <a:avLst/>
          </a:prstGeom>
        </p:spPr>
      </p:pic>
      <p:pic>
        <p:nvPicPr>
          <p:cNvPr id="22" name="Image 6" descr="https://test-kimi-img.moonshot.cn/pub/slides/slides_tmpl/image/25-08-06-16:17:02-d29guvkup1d2ae82khq0.png"/>
          <p:cNvPicPr>
            <a:picLocks noChangeAspect="1"/>
          </p:cNvPicPr>
          <p:nvPr/>
        </p:nvPicPr>
        <p:blipFill>
          <a:blip r:embed="rId7"/>
          <a:stretch>
            <a:fillRect/>
          </a:stretch>
        </p:blipFill>
        <p:spPr>
          <a:xfrm rot="10800000">
            <a:off x="9626600" y="6084570"/>
            <a:ext cx="1542415" cy="773430"/>
          </a:xfrm>
          <a:prstGeom prst="rect">
            <a:avLst/>
          </a:prstGeom>
        </p:spPr>
      </p:pic>
      <p:pic>
        <p:nvPicPr>
          <p:cNvPr id="23" name="Image 7" descr="https://test-kimi-img.moonshot.cn/pub/slides/slides_tmpl/image/25-08-06-16:17:08-d29gv14up1d2ae82kieg.png"/>
          <p:cNvPicPr>
            <a:picLocks noChangeAspect="1"/>
          </p:cNvPicPr>
          <p:nvPr/>
        </p:nvPicPr>
        <p:blipFill>
          <a:blip r:embed="rId8"/>
          <a:stretch>
            <a:fillRect/>
          </a:stretch>
        </p:blipFill>
        <p:spPr>
          <a:xfrm>
            <a:off x="848360" y="1390015"/>
            <a:ext cx="179705" cy="179705"/>
          </a:xfrm>
          <a:prstGeom prst="rect">
            <a:avLst/>
          </a:prstGeom>
        </p:spPr>
      </p:pic>
      <p:pic>
        <p:nvPicPr>
          <p:cNvPr id="24" name="Image 8" descr="https://test-kimi-img.moonshot.cn/pub/slides/slides_tmpl/image/25-08-06-16:17:08-d29gv14up1d2ae82kieg.png"/>
          <p:cNvPicPr>
            <a:picLocks noChangeAspect="1"/>
          </p:cNvPicPr>
          <p:nvPr/>
        </p:nvPicPr>
        <p:blipFill>
          <a:blip r:embed="rId8"/>
          <a:stretch>
            <a:fillRect/>
          </a:stretch>
        </p:blipFill>
        <p:spPr>
          <a:xfrm>
            <a:off x="1242060" y="1390015"/>
            <a:ext cx="179705" cy="179705"/>
          </a:xfrm>
          <a:prstGeom prst="rect">
            <a:avLst/>
          </a:prstGeom>
        </p:spPr>
      </p:pic>
      <p:pic>
        <p:nvPicPr>
          <p:cNvPr id="25" name="Image 9" descr="https://test-kimi-img.moonshot.cn/pub/slides/slides_tmpl/image/25-08-06-16:17:08-d29gv14up1d2ae82kieg.png"/>
          <p:cNvPicPr>
            <a:picLocks noChangeAspect="1"/>
          </p:cNvPicPr>
          <p:nvPr/>
        </p:nvPicPr>
        <p:blipFill>
          <a:blip r:embed="rId8"/>
          <a:stretch>
            <a:fillRect/>
          </a:stretch>
        </p:blipFill>
        <p:spPr>
          <a:xfrm>
            <a:off x="1635760" y="1390015"/>
            <a:ext cx="179705" cy="179705"/>
          </a:xfrm>
          <a:prstGeom prst="rect">
            <a:avLst/>
          </a:prstGeom>
        </p:spPr>
      </p:pic>
      <p:pic>
        <p:nvPicPr>
          <p:cNvPr id="26" name="Image 10" descr="https://test-kimi-img.moonshot.cn/pub/slides/slides_tmpl/image/25-08-06-16:17:03-d29guvsup1d2ae82ki0g.png"/>
          <p:cNvPicPr>
            <a:picLocks noChangeAspect="1"/>
          </p:cNvPicPr>
          <p:nvPr/>
        </p:nvPicPr>
        <p:blipFill>
          <a:blip r:embed="rId5"/>
          <a:stretch>
            <a:fillRect/>
          </a:stretch>
        </p:blipFill>
        <p:spPr>
          <a:xfrm>
            <a:off x="680720" y="883285"/>
            <a:ext cx="5943600" cy="889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12-d29gv24up1d2ae82kio0.png"/>
          <p:cNvPicPr>
            <a:picLocks noChangeAspect="1"/>
          </p:cNvPicPr>
          <p:nvPr/>
        </p:nvPicPr>
        <p:blipFill>
          <a:blip r:embed="rId1"/>
          <a:stretch>
            <a:fillRect/>
          </a:stretch>
        </p:blipFill>
        <p:spPr>
          <a:xfrm>
            <a:off x="6483985" y="1382395"/>
            <a:ext cx="4921885" cy="4027170"/>
          </a:xfrm>
          <a:prstGeom prst="rect">
            <a:avLst/>
          </a:prstGeom>
        </p:spPr>
      </p:pic>
      <p:pic>
        <p:nvPicPr>
          <p:cNvPr id="3" name="Image 1" descr="https://test-kimi-img.moonshot.cn/pub/slides/slides_tmpl/image/25-08-06-16:17:12-d29gv24up1d2ae82kio0.png"/>
          <p:cNvPicPr>
            <a:picLocks noChangeAspect="1"/>
          </p:cNvPicPr>
          <p:nvPr/>
        </p:nvPicPr>
        <p:blipFill>
          <a:blip r:embed="rId1"/>
          <a:stretch>
            <a:fillRect/>
          </a:stretch>
        </p:blipFill>
        <p:spPr>
          <a:xfrm>
            <a:off x="1022985" y="1382395"/>
            <a:ext cx="4921885" cy="4027170"/>
          </a:xfrm>
          <a:prstGeom prst="rect">
            <a:avLst/>
          </a:prstGeom>
        </p:spPr>
      </p:pic>
      <p:sp>
        <p:nvSpPr>
          <p:cNvPr id="4" name="Text 0"/>
          <p:cNvSpPr/>
          <p:nvPr/>
        </p:nvSpPr>
        <p:spPr>
          <a:xfrm>
            <a:off x="1286510" y="2506345"/>
            <a:ext cx="4392295" cy="1422400"/>
          </a:xfrm>
          <a:prstGeom prst="rect">
            <a:avLst/>
          </a:prstGeom>
          <a:noFill/>
        </p:spPr>
        <p:txBody>
          <a:bodyPr wrap="square" lIns="91440" tIns="45720" rIns="91440" bIns="45720" rtlCol="0" anchor="ctr">
            <a:spAutoFit/>
          </a:bodyPr>
          <a:lstStyle/>
          <a:p>
            <a:pPr marL="0" indent="0" algn="just">
              <a:lnSpc>
                <a:spcPct val="150000"/>
              </a:lnSpc>
              <a:buNone/>
            </a:pPr>
            <a:r>
              <a:rPr lang="en-US" sz="1600" dirty="0">
                <a:solidFill>
                  <a:srgbClr val="000000"/>
                </a:solidFill>
                <a:latin typeface="MiSans" pitchFamily="34" charset="-122"/>
                <a:ea typeface="MiSans" pitchFamily="34" charset="-122"/>
                <a:cs typeface="MiSans" pitchFamily="34" charset="-120"/>
              </a:rPr>
              <a:t>因家庭经济压力与《图穷对话录》启发，小江放弃专升本，改找工作。他先瞄准管理咨询却因专业不对口受挫，通过师兄交流意识到工科背景价值。</a:t>
            </a:r>
            <a:endParaRPr lang="en-US" sz="1600" dirty="0"/>
          </a:p>
        </p:txBody>
      </p:sp>
      <p:sp>
        <p:nvSpPr>
          <p:cNvPr id="5" name="Text 1"/>
          <p:cNvSpPr/>
          <p:nvPr/>
        </p:nvSpPr>
        <p:spPr>
          <a:xfrm>
            <a:off x="1249680" y="1918970"/>
            <a:ext cx="4465320" cy="398780"/>
          </a:xfrm>
          <a:prstGeom prst="rect">
            <a:avLst/>
          </a:prstGeom>
          <a:noFill/>
        </p:spPr>
        <p:txBody>
          <a:bodyPr wrap="square" lIns="91440" tIns="45720" rIns="91440" bIns="45720" rtlCol="0" anchor="ctr"/>
          <a:lstStyle/>
          <a:p>
            <a:pPr marL="0" indent="0" algn="just">
              <a:lnSpc>
                <a:spcPct val="100000"/>
              </a:lnSpc>
              <a:buNone/>
            </a:pPr>
            <a:r>
              <a:rPr lang="en-US" sz="2000" dirty="0">
                <a:solidFill>
                  <a:srgbClr val="158011"/>
                </a:solidFill>
                <a:latin typeface="MiSans" pitchFamily="34" charset="-122"/>
                <a:ea typeface="MiSans" pitchFamily="34" charset="-122"/>
                <a:cs typeface="MiSans" pitchFamily="34" charset="-120"/>
              </a:rPr>
              <a:t>外部约束与信息反馈</a:t>
            </a:r>
            <a:endParaRPr lang="en-US" sz="1600" dirty="0"/>
          </a:p>
        </p:txBody>
      </p:sp>
      <p:sp>
        <p:nvSpPr>
          <p:cNvPr id="6" name="Shape 2"/>
          <p:cNvSpPr/>
          <p:nvPr/>
        </p:nvSpPr>
        <p:spPr>
          <a:xfrm>
            <a:off x="672465" y="4773295"/>
            <a:ext cx="1233170" cy="1233170"/>
          </a:xfrm>
          <a:prstGeom prst="ellipse">
            <a:avLst/>
          </a:prstGeom>
          <a:solidFill>
            <a:srgbClr val="FFFFFF">
              <a:alpha val="0"/>
            </a:srgbClr>
          </a:solidFill>
        </p:spPr>
      </p:sp>
      <p:sp>
        <p:nvSpPr>
          <p:cNvPr id="7" name="Text 3"/>
          <p:cNvSpPr/>
          <p:nvPr/>
        </p:nvSpPr>
        <p:spPr>
          <a:xfrm>
            <a:off x="672465" y="4773295"/>
            <a:ext cx="1233170" cy="123317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8" name="Text 4"/>
          <p:cNvSpPr/>
          <p:nvPr/>
        </p:nvSpPr>
        <p:spPr>
          <a:xfrm>
            <a:off x="6777990" y="2506345"/>
            <a:ext cx="4392295" cy="1066800"/>
          </a:xfrm>
          <a:prstGeom prst="rect">
            <a:avLst/>
          </a:prstGeom>
          <a:noFill/>
        </p:spPr>
        <p:txBody>
          <a:bodyPr wrap="square" lIns="91440" tIns="45720" rIns="91440" bIns="45720" rtlCol="0" anchor="ctr">
            <a:spAutoFit/>
          </a:bodyPr>
          <a:lstStyle/>
          <a:p>
            <a:pPr marL="0" indent="0" algn="just">
              <a:lnSpc>
                <a:spcPct val="150000"/>
              </a:lnSpc>
              <a:buNone/>
            </a:pPr>
            <a:r>
              <a:rPr lang="en-US" sz="1600" dirty="0">
                <a:solidFill>
                  <a:srgbClr val="000000"/>
                </a:solidFill>
                <a:latin typeface="MiSans" pitchFamily="34" charset="-122"/>
                <a:ea typeface="MiSans" pitchFamily="34" charset="-122"/>
                <a:cs typeface="MiSans" pitchFamily="34" charset="-120"/>
              </a:rPr>
              <a:t>小江转向需技术又重管理的销售工程师岗位，最终获汽车外企offer，案例呈现外部约束与信息反馈叠加下的目标再决策。</a:t>
            </a:r>
            <a:endParaRPr lang="en-US" sz="1600" dirty="0"/>
          </a:p>
        </p:txBody>
      </p:sp>
      <p:sp>
        <p:nvSpPr>
          <p:cNvPr id="9" name="Text 5"/>
          <p:cNvSpPr/>
          <p:nvPr/>
        </p:nvSpPr>
        <p:spPr>
          <a:xfrm>
            <a:off x="6741160" y="1918970"/>
            <a:ext cx="4465320" cy="398780"/>
          </a:xfrm>
          <a:prstGeom prst="rect">
            <a:avLst/>
          </a:prstGeom>
          <a:noFill/>
        </p:spPr>
        <p:txBody>
          <a:bodyPr wrap="square" lIns="91440" tIns="45720" rIns="91440" bIns="45720" rtlCol="0" anchor="ctr"/>
          <a:lstStyle/>
          <a:p>
            <a:pPr marL="0" indent="0" algn="just">
              <a:lnSpc>
                <a:spcPct val="100000"/>
              </a:lnSpc>
              <a:buNone/>
            </a:pPr>
            <a:r>
              <a:rPr lang="en-US" sz="2000" dirty="0">
                <a:solidFill>
                  <a:srgbClr val="158011"/>
                </a:solidFill>
                <a:latin typeface="MiSans" pitchFamily="34" charset="-122"/>
                <a:ea typeface="MiSans" pitchFamily="34" charset="-122"/>
                <a:cs typeface="MiSans" pitchFamily="34" charset="-120"/>
              </a:rPr>
              <a:t>目标再决策</a:t>
            </a:r>
            <a:endParaRPr lang="en-US" sz="1600" dirty="0"/>
          </a:p>
        </p:txBody>
      </p:sp>
      <p:sp>
        <p:nvSpPr>
          <p:cNvPr id="10" name="Shape 6"/>
          <p:cNvSpPr/>
          <p:nvPr/>
        </p:nvSpPr>
        <p:spPr>
          <a:xfrm>
            <a:off x="6163945" y="4773295"/>
            <a:ext cx="1233170" cy="1233170"/>
          </a:xfrm>
          <a:prstGeom prst="ellipse">
            <a:avLst/>
          </a:prstGeom>
          <a:solidFill>
            <a:srgbClr val="FFFFFF">
              <a:alpha val="0"/>
            </a:srgbClr>
          </a:solidFill>
        </p:spPr>
      </p:sp>
      <p:sp>
        <p:nvSpPr>
          <p:cNvPr id="11" name="Text 7"/>
          <p:cNvSpPr/>
          <p:nvPr/>
        </p:nvSpPr>
        <p:spPr>
          <a:xfrm>
            <a:off x="6163945" y="4773295"/>
            <a:ext cx="1233170" cy="123317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2" name="Text 8"/>
          <p:cNvSpPr/>
          <p:nvPr/>
        </p:nvSpPr>
        <p:spPr>
          <a:xfrm>
            <a:off x="582930" y="211455"/>
            <a:ext cx="10151745" cy="482600"/>
          </a:xfrm>
          <a:prstGeom prst="rect">
            <a:avLst/>
          </a:prstGeom>
          <a:noFill/>
        </p:spPr>
        <p:txBody>
          <a:bodyPr wrap="square" lIns="91440" tIns="45720" rIns="91440" bIns="45720" rtlCol="0" anchor="ctr">
            <a:spAutoFit/>
          </a:bodyPr>
          <a:lstStyle/>
          <a:p>
            <a:pPr marL="0" indent="0" algn="l">
              <a:lnSpc>
                <a:spcPct val="100000"/>
              </a:lnSpc>
              <a:buNone/>
            </a:pPr>
            <a:r>
              <a:rPr lang="en-US" sz="3200" b="1" dirty="0">
                <a:solidFill>
                  <a:srgbClr val="000000"/>
                </a:solidFill>
                <a:latin typeface="MiSans" pitchFamily="34" charset="-122"/>
                <a:ea typeface="MiSans" pitchFamily="34" charset="-122"/>
                <a:cs typeface="MiSans" pitchFamily="34" charset="-120"/>
              </a:rPr>
              <a:t>大三修正：放弃升本转投职场</a:t>
            </a:r>
            <a:endParaRPr lang="en-US" sz="1600" dirty="0"/>
          </a:p>
        </p:txBody>
      </p:sp>
      <p:pic>
        <p:nvPicPr>
          <p:cNvPr id="13" name="Image 2" descr="https://test-kimi-img.moonshot.cn/pub/slides/slides_tmpl/image/25-08-06-16:17:12-d29gv24up1d2ae82king.png"/>
          <p:cNvPicPr>
            <a:picLocks noChangeAspect="1"/>
          </p:cNvPicPr>
          <p:nvPr/>
        </p:nvPicPr>
        <p:blipFill>
          <a:blip r:embed="rId2"/>
          <a:stretch>
            <a:fillRect/>
          </a:stretch>
        </p:blipFill>
        <p:spPr>
          <a:xfrm>
            <a:off x="672465" y="4707255"/>
            <a:ext cx="1104900" cy="1104900"/>
          </a:xfrm>
          <a:prstGeom prst="rect">
            <a:avLst/>
          </a:prstGeom>
        </p:spPr>
      </p:pic>
      <p:pic>
        <p:nvPicPr>
          <p:cNvPr id="14" name="Image 3" descr="https://test-kimi-img.moonshot.cn/pub/slides/slides_tmpl/image/25-08-06-16:17:12-d29gv24up1d2ae82king.png"/>
          <p:cNvPicPr>
            <a:picLocks noChangeAspect="1"/>
          </p:cNvPicPr>
          <p:nvPr/>
        </p:nvPicPr>
        <p:blipFill>
          <a:blip r:embed="rId2"/>
          <a:stretch>
            <a:fillRect/>
          </a:stretch>
        </p:blipFill>
        <p:spPr>
          <a:xfrm>
            <a:off x="6069965" y="4707255"/>
            <a:ext cx="1104900" cy="1104900"/>
          </a:xfrm>
          <a:prstGeom prst="rect">
            <a:avLst/>
          </a:prstGeom>
        </p:spPr>
      </p:pic>
      <p:sp>
        <p:nvSpPr>
          <p:cNvPr id="15" name="Text 9"/>
          <p:cNvSpPr/>
          <p:nvPr/>
        </p:nvSpPr>
        <p:spPr>
          <a:xfrm>
            <a:off x="821690" y="4956810"/>
            <a:ext cx="779780" cy="617855"/>
          </a:xfrm>
          <a:prstGeom prst="rect">
            <a:avLst/>
          </a:prstGeom>
          <a:noFill/>
        </p:spPr>
        <p:txBody>
          <a:bodyPr wrap="square" lIns="91440" tIns="45720" rIns="91440" bIns="45720" rtlCol="0" anchor="ctr"/>
          <a:lstStyle/>
          <a:p>
            <a:pPr marL="0" indent="0" algn="l">
              <a:lnSpc>
                <a:spcPct val="100000"/>
              </a:lnSpc>
              <a:buNone/>
            </a:pPr>
            <a:r>
              <a:rPr lang="en-US" sz="4400" b="1" dirty="0">
                <a:solidFill>
                  <a:srgbClr val="FFFFFF"/>
                </a:solidFill>
                <a:latin typeface="MiSans" pitchFamily="34" charset="-122"/>
                <a:ea typeface="MiSans" pitchFamily="34" charset="-122"/>
                <a:cs typeface="MiSans" pitchFamily="34" charset="-120"/>
              </a:rPr>
              <a:t>01</a:t>
            </a:r>
            <a:endParaRPr lang="en-US" sz="1600" dirty="0"/>
          </a:p>
        </p:txBody>
      </p:sp>
      <p:sp>
        <p:nvSpPr>
          <p:cNvPr id="16" name="Text 10"/>
          <p:cNvSpPr/>
          <p:nvPr/>
        </p:nvSpPr>
        <p:spPr>
          <a:xfrm>
            <a:off x="6173470" y="4961890"/>
            <a:ext cx="1208405" cy="617855"/>
          </a:xfrm>
          <a:prstGeom prst="rect">
            <a:avLst/>
          </a:prstGeom>
          <a:noFill/>
        </p:spPr>
        <p:txBody>
          <a:bodyPr wrap="square" lIns="91440" tIns="45720" rIns="91440" bIns="45720" rtlCol="0" anchor="ctr"/>
          <a:lstStyle/>
          <a:p>
            <a:pPr marL="0" indent="0" algn="l">
              <a:lnSpc>
                <a:spcPct val="100000"/>
              </a:lnSpc>
              <a:buNone/>
            </a:pPr>
            <a:r>
              <a:rPr lang="en-US" sz="4400" b="1" dirty="0">
                <a:solidFill>
                  <a:srgbClr val="FFFFFF"/>
                </a:solidFill>
                <a:latin typeface="MiSans" pitchFamily="34" charset="-122"/>
                <a:ea typeface="MiSans" pitchFamily="34" charset="-122"/>
                <a:cs typeface="MiSans" pitchFamily="34" charset="-120"/>
              </a:rPr>
              <a:t>02</a:t>
            </a:r>
            <a:endParaRPr lang="en-US" sz="1600" dirty="0"/>
          </a:p>
        </p:txBody>
      </p:sp>
      <p:pic>
        <p:nvPicPr>
          <p:cNvPr id="17" name="Image 4" descr="https://test-kimi-img.moonshot.cn/pub/slides/slides_tmpl/image/25-08-06-16:17:02-d29guvkup1d2ae82khq0.png"/>
          <p:cNvPicPr>
            <a:picLocks noChangeAspect="1"/>
          </p:cNvPicPr>
          <p:nvPr/>
        </p:nvPicPr>
        <p:blipFill>
          <a:blip r:embed="rId3"/>
          <a:stretch>
            <a:fillRect/>
          </a:stretch>
        </p:blipFill>
        <p:spPr>
          <a:xfrm rot="16200000">
            <a:off x="-284480" y="275590"/>
            <a:ext cx="1076325" cy="539750"/>
          </a:xfrm>
          <a:prstGeom prst="rect">
            <a:avLst/>
          </a:prstGeom>
        </p:spPr>
      </p:pic>
      <p:pic>
        <p:nvPicPr>
          <p:cNvPr id="18" name="Image 5" descr="https://test-kimi-img.moonshot.cn/pub/slides/slides_tmpl/image/25-08-06-16:17:02-d29guvkup1d2ae82khrg.png"/>
          <p:cNvPicPr>
            <a:picLocks noChangeAspect="1"/>
          </p:cNvPicPr>
          <p:nvPr/>
        </p:nvPicPr>
        <p:blipFill>
          <a:blip r:embed="rId4">
            <a:alphaModFix amt="80000"/>
          </a:blip>
          <a:stretch>
            <a:fillRect/>
          </a:stretch>
        </p:blipFill>
        <p:spPr>
          <a:xfrm>
            <a:off x="204470" y="-62865"/>
            <a:ext cx="386080" cy="386080"/>
          </a:xfrm>
          <a:prstGeom prst="rect">
            <a:avLst/>
          </a:prstGeom>
        </p:spPr>
      </p:pic>
      <p:pic>
        <p:nvPicPr>
          <p:cNvPr id="19" name="Image 6" descr="https://test-kimi-img.moonshot.cn/pub/slides/slides_tmpl/image/25-08-06-16:17:08-d29gv14up1d2ae82kieg.png"/>
          <p:cNvPicPr>
            <a:picLocks noChangeAspect="1"/>
          </p:cNvPicPr>
          <p:nvPr/>
        </p:nvPicPr>
        <p:blipFill>
          <a:blip r:embed="rId5"/>
          <a:stretch>
            <a:fillRect/>
          </a:stretch>
        </p:blipFill>
        <p:spPr>
          <a:xfrm>
            <a:off x="848360" y="6214745"/>
            <a:ext cx="179705" cy="179705"/>
          </a:xfrm>
          <a:prstGeom prst="rect">
            <a:avLst/>
          </a:prstGeom>
        </p:spPr>
      </p:pic>
      <p:pic>
        <p:nvPicPr>
          <p:cNvPr id="20" name="Image 7" descr="https://test-kimi-img.moonshot.cn/pub/slides/slides_tmpl/image/25-08-06-16:17:08-d29gv14up1d2ae82kieg.png"/>
          <p:cNvPicPr>
            <a:picLocks noChangeAspect="1"/>
          </p:cNvPicPr>
          <p:nvPr/>
        </p:nvPicPr>
        <p:blipFill>
          <a:blip r:embed="rId5"/>
          <a:stretch>
            <a:fillRect/>
          </a:stretch>
        </p:blipFill>
        <p:spPr>
          <a:xfrm>
            <a:off x="1242060" y="6214745"/>
            <a:ext cx="179705" cy="179705"/>
          </a:xfrm>
          <a:prstGeom prst="rect">
            <a:avLst/>
          </a:prstGeom>
        </p:spPr>
      </p:pic>
      <p:pic>
        <p:nvPicPr>
          <p:cNvPr id="21" name="Image 8" descr="https://test-kimi-img.moonshot.cn/pub/slides/slides_tmpl/image/25-08-06-16:17:08-d29gv14up1d2ae82kieg.png"/>
          <p:cNvPicPr>
            <a:picLocks noChangeAspect="1"/>
          </p:cNvPicPr>
          <p:nvPr/>
        </p:nvPicPr>
        <p:blipFill>
          <a:blip r:embed="rId5"/>
          <a:stretch>
            <a:fillRect/>
          </a:stretch>
        </p:blipFill>
        <p:spPr>
          <a:xfrm>
            <a:off x="1635760" y="6214745"/>
            <a:ext cx="179705" cy="179705"/>
          </a:xfrm>
          <a:prstGeom prst="rect">
            <a:avLst/>
          </a:prstGeom>
        </p:spPr>
      </p:pic>
      <p:pic>
        <p:nvPicPr>
          <p:cNvPr id="22" name="Image 9" descr="https://test-kimi-img.moonshot.cn/pub/slides/slides_tmpl/image/25-08-06-16:17:08-d29gv14up1d2ae82kieg.png"/>
          <p:cNvPicPr>
            <a:picLocks noChangeAspect="1"/>
          </p:cNvPicPr>
          <p:nvPr/>
        </p:nvPicPr>
        <p:blipFill>
          <a:blip r:embed="rId5"/>
          <a:stretch>
            <a:fillRect/>
          </a:stretch>
        </p:blipFill>
        <p:spPr>
          <a:xfrm>
            <a:off x="6207760" y="6214745"/>
            <a:ext cx="179705" cy="179705"/>
          </a:xfrm>
          <a:prstGeom prst="rect">
            <a:avLst/>
          </a:prstGeom>
        </p:spPr>
      </p:pic>
      <p:pic>
        <p:nvPicPr>
          <p:cNvPr id="23" name="Image 10" descr="https://test-kimi-img.moonshot.cn/pub/slides/slides_tmpl/image/25-08-06-16:17:08-d29gv14up1d2ae82kieg.png"/>
          <p:cNvPicPr>
            <a:picLocks noChangeAspect="1"/>
          </p:cNvPicPr>
          <p:nvPr/>
        </p:nvPicPr>
        <p:blipFill>
          <a:blip r:embed="rId5"/>
          <a:stretch>
            <a:fillRect/>
          </a:stretch>
        </p:blipFill>
        <p:spPr>
          <a:xfrm>
            <a:off x="6601460" y="6214745"/>
            <a:ext cx="179705" cy="179705"/>
          </a:xfrm>
          <a:prstGeom prst="rect">
            <a:avLst/>
          </a:prstGeom>
        </p:spPr>
      </p:pic>
      <p:pic>
        <p:nvPicPr>
          <p:cNvPr id="24" name="Image 11" descr="https://test-kimi-img.moonshot.cn/pub/slides/slides_tmpl/image/25-08-06-16:17:08-d29gv14up1d2ae82kieg.png"/>
          <p:cNvPicPr>
            <a:picLocks noChangeAspect="1"/>
          </p:cNvPicPr>
          <p:nvPr/>
        </p:nvPicPr>
        <p:blipFill>
          <a:blip r:embed="rId5"/>
          <a:stretch>
            <a:fillRect/>
          </a:stretch>
        </p:blipFill>
        <p:spPr>
          <a:xfrm>
            <a:off x="6995160" y="6214745"/>
            <a:ext cx="179705" cy="179705"/>
          </a:xfrm>
          <a:prstGeom prst="rect">
            <a:avLst/>
          </a:prstGeom>
        </p:spPr>
      </p:pic>
      <p:pic>
        <p:nvPicPr>
          <p:cNvPr id="25" name="Image 12" descr="https://test-kimi-img.moonshot.cn/pub/slides/slides_tmpl/image/25-08-06-16:17:03-d29guvsup1d2ae82ki0g.png"/>
          <p:cNvPicPr>
            <a:picLocks noChangeAspect="1"/>
          </p:cNvPicPr>
          <p:nvPr/>
        </p:nvPicPr>
        <p:blipFill>
          <a:blip r:embed="rId6"/>
          <a:stretch>
            <a:fillRect/>
          </a:stretch>
        </p:blipFill>
        <p:spPr>
          <a:xfrm>
            <a:off x="680720" y="883285"/>
            <a:ext cx="5943600" cy="88900"/>
          </a:xfrm>
          <a:prstGeom prst="rect">
            <a:avLst/>
          </a:prstGeom>
        </p:spPr>
      </p:pic>
      <p:pic>
        <p:nvPicPr>
          <p:cNvPr id="26" name="Image 13" descr="https://test-kimi-img.moonshot.cn/pub/slides/slides_tmpl/image/25-08-06-16:17:02-d29guvkup1d2ae82khrg.png"/>
          <p:cNvPicPr>
            <a:picLocks noChangeAspect="1"/>
          </p:cNvPicPr>
          <p:nvPr/>
        </p:nvPicPr>
        <p:blipFill>
          <a:blip r:embed="rId4"/>
          <a:stretch>
            <a:fillRect/>
          </a:stretch>
        </p:blipFill>
        <p:spPr>
          <a:xfrm>
            <a:off x="11467465" y="6457315"/>
            <a:ext cx="791845" cy="791845"/>
          </a:xfrm>
          <a:prstGeom prst="rect">
            <a:avLst/>
          </a:prstGeom>
        </p:spPr>
      </p:pic>
      <p:pic>
        <p:nvPicPr>
          <p:cNvPr id="27" name="Image 14" descr="https://test-kimi-img.moonshot.cn/pub/slides/slides_tmpl/image/25-08-06-16:17:02-d29guvkup1d2ae82khq0.png"/>
          <p:cNvPicPr>
            <a:picLocks noChangeAspect="1"/>
          </p:cNvPicPr>
          <p:nvPr/>
        </p:nvPicPr>
        <p:blipFill>
          <a:blip r:embed="rId3"/>
          <a:stretch>
            <a:fillRect/>
          </a:stretch>
        </p:blipFill>
        <p:spPr>
          <a:xfrm rot="10800000">
            <a:off x="10359390" y="6102350"/>
            <a:ext cx="1542415" cy="773430"/>
          </a:xfrm>
          <a:prstGeom prst="rect">
            <a:avLst/>
          </a:prstGeom>
        </p:spPr>
      </p:pic>
      <p:pic>
        <p:nvPicPr>
          <p:cNvPr id="28" name="Image 15" descr="https://test-kimi-img.moonshot.cn/pub/slides/slides_tmpl/image/25-08-06-16:17:02-d29guvkup1d2ae82khu0.png"/>
          <p:cNvPicPr>
            <a:picLocks noChangeAspect="1"/>
          </p:cNvPicPr>
          <p:nvPr/>
        </p:nvPicPr>
        <p:blipFill>
          <a:blip r:embed="rId7"/>
          <a:stretch>
            <a:fillRect/>
          </a:stretch>
        </p:blipFill>
        <p:spPr>
          <a:xfrm rot="19020000">
            <a:off x="10668000" y="517525"/>
            <a:ext cx="515620" cy="515620"/>
          </a:xfrm>
          <a:prstGeom prst="rect">
            <a:avLst/>
          </a:prstGeom>
        </p:spPr>
      </p:pic>
      <p:pic>
        <p:nvPicPr>
          <p:cNvPr id="29" name="Image 16" descr="https://test-kimi-img.moonshot.cn/pub/slides/slides_tmpl/image/25-08-06-16:17:02-d29guvkup1d2ae82khrg.png"/>
          <p:cNvPicPr>
            <a:picLocks noChangeAspect="1"/>
          </p:cNvPicPr>
          <p:nvPr/>
        </p:nvPicPr>
        <p:blipFill>
          <a:blip r:embed="rId4">
            <a:alphaModFix amt="80000"/>
          </a:blip>
          <a:stretch>
            <a:fillRect/>
          </a:stretch>
        </p:blipFill>
        <p:spPr>
          <a:xfrm>
            <a:off x="204470" y="4153535"/>
            <a:ext cx="253365" cy="253365"/>
          </a:xfrm>
          <a:prstGeom prst="rect">
            <a:avLst/>
          </a:prstGeom>
        </p:spPr>
      </p:pic>
      <p:pic>
        <p:nvPicPr>
          <p:cNvPr id="30" name="Image 17" descr="https://test-kimi-img.moonshot.cn/pub/slides/slides_tmpl/image/25-08-06-16:17:02-d29guvkup1d2ae82khrg.png"/>
          <p:cNvPicPr>
            <a:picLocks noChangeAspect="1"/>
          </p:cNvPicPr>
          <p:nvPr/>
        </p:nvPicPr>
        <p:blipFill>
          <a:blip r:embed="rId4">
            <a:alphaModFix amt="80000"/>
          </a:blip>
          <a:stretch>
            <a:fillRect/>
          </a:stretch>
        </p:blipFill>
        <p:spPr>
          <a:xfrm>
            <a:off x="541020" y="2988945"/>
            <a:ext cx="440055" cy="44005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6g.png"/>
          <p:cNvPicPr>
            <a:picLocks noChangeAspect="1"/>
          </p:cNvPicPr>
          <p:nvPr/>
        </p:nvPicPr>
        <p:blipFill>
          <a:blip r:embed="rId1">
            <a:alphaModFix amt="5000"/>
          </a:blip>
          <a:stretch>
            <a:fillRect/>
          </a:stretch>
        </p:blipFill>
        <p:spPr>
          <a:xfrm>
            <a:off x="3647440" y="2155190"/>
            <a:ext cx="4575175" cy="758190"/>
          </a:xfrm>
          <a:prstGeom prst="rect">
            <a:avLst/>
          </a:prstGeom>
        </p:spPr>
      </p:pic>
      <p:pic>
        <p:nvPicPr>
          <p:cNvPr id="3" name="Image 1" descr="https://test-kimi-img.moonshot.cn/pub/slides/slides_tmpl/image/25-08-06-16:17:02-d29guvkup1d2ae82khq0.png"/>
          <p:cNvPicPr>
            <a:picLocks noChangeAspect="1"/>
          </p:cNvPicPr>
          <p:nvPr/>
        </p:nvPicPr>
        <p:blipFill>
          <a:blip r:embed="rId2"/>
          <a:stretch>
            <a:fillRect/>
          </a:stretch>
        </p:blipFill>
        <p:spPr>
          <a:xfrm rot="5400000">
            <a:off x="10502900" y="466725"/>
            <a:ext cx="2249805" cy="1128395"/>
          </a:xfrm>
          <a:prstGeom prst="rect">
            <a:avLst/>
          </a:prstGeom>
        </p:spPr>
      </p:pic>
      <p:pic>
        <p:nvPicPr>
          <p:cNvPr id="4" name="Image 2" descr="https://test-kimi-img.moonshot.cn/pub/slides/slides_tmpl/image/25-08-06-16:17:02-d29guvkup1d2ae82kht0.png"/>
          <p:cNvPicPr>
            <a:picLocks noChangeAspect="1"/>
          </p:cNvPicPr>
          <p:nvPr/>
        </p:nvPicPr>
        <p:blipFill>
          <a:blip r:embed="rId3"/>
          <a:stretch>
            <a:fillRect/>
          </a:stretch>
        </p:blipFill>
        <p:spPr>
          <a:xfrm flipH="1" flipV="1">
            <a:off x="0" y="0"/>
            <a:ext cx="9992360" cy="6731635"/>
          </a:xfrm>
          <a:prstGeom prst="rect">
            <a:avLst/>
          </a:prstGeom>
        </p:spPr>
      </p:pic>
      <p:pic>
        <p:nvPicPr>
          <p:cNvPr id="5" name="Image 3" descr="https://test-kimi-img.moonshot.cn/pub/slides/slides_tmpl/image/25-08-06-16:17:02-d29guvkup1d2ae82khtg.png"/>
          <p:cNvPicPr>
            <a:picLocks noChangeAspect="1"/>
          </p:cNvPicPr>
          <p:nvPr/>
        </p:nvPicPr>
        <p:blipFill>
          <a:blip r:embed="rId4"/>
          <a:stretch>
            <a:fillRect/>
          </a:stretch>
        </p:blipFill>
        <p:spPr>
          <a:xfrm>
            <a:off x="10421620" y="5350510"/>
            <a:ext cx="2008505" cy="1517015"/>
          </a:xfrm>
          <a:prstGeom prst="rect">
            <a:avLst/>
          </a:prstGeom>
        </p:spPr>
      </p:pic>
      <p:sp>
        <p:nvSpPr>
          <p:cNvPr id="6" name="Text 0"/>
          <p:cNvSpPr/>
          <p:nvPr/>
        </p:nvSpPr>
        <p:spPr>
          <a:xfrm>
            <a:off x="2373630" y="4048125"/>
            <a:ext cx="6873875" cy="1214120"/>
          </a:xfrm>
          <a:prstGeom prst="rect">
            <a:avLst/>
          </a:prstGeom>
          <a:noFill/>
        </p:spPr>
        <p:txBody>
          <a:bodyPr wrap="square" lIns="91440" tIns="45720" rIns="91440" bIns="45720" rtlCol="0" anchor="t"/>
          <a:lstStyle/>
          <a:p>
            <a:pPr marL="0" indent="0" algn="ctr">
              <a:lnSpc>
                <a:spcPct val="100000"/>
              </a:lnSpc>
              <a:buNone/>
            </a:pPr>
            <a:r>
              <a:rPr lang="en-US" sz="4400" dirty="0">
                <a:solidFill>
                  <a:srgbClr val="595959"/>
                </a:solidFill>
                <a:latin typeface="MiSans" pitchFamily="34" charset="-122"/>
                <a:ea typeface="MiSans" pitchFamily="34" charset="-122"/>
                <a:cs typeface="MiSans" pitchFamily="34" charset="-120"/>
              </a:rPr>
              <a:t>定期评估与反思</a:t>
            </a:r>
            <a:endParaRPr lang="en-US" sz="1600" dirty="0"/>
          </a:p>
        </p:txBody>
      </p:sp>
      <p:sp>
        <p:nvSpPr>
          <p:cNvPr id="7" name="Text 1"/>
          <p:cNvSpPr/>
          <p:nvPr/>
        </p:nvSpPr>
        <p:spPr>
          <a:xfrm>
            <a:off x="4304665" y="1414145"/>
            <a:ext cx="2804160" cy="2105025"/>
          </a:xfrm>
          <a:prstGeom prst="rect">
            <a:avLst/>
          </a:prstGeom>
          <a:noFill/>
        </p:spPr>
        <p:txBody>
          <a:bodyPr wrap="square" lIns="91440" tIns="45720" rIns="91440" bIns="45720" rtlCol="0" anchor="t">
            <a:spAutoFit/>
          </a:bodyPr>
          <a:lstStyle/>
          <a:p>
            <a:pPr marL="0" indent="0" algn="r">
              <a:lnSpc>
                <a:spcPct val="100000"/>
              </a:lnSpc>
              <a:buNone/>
            </a:pPr>
            <a:r>
              <a:rPr lang="en-US" sz="13800" dirty="0">
                <a:solidFill>
                  <a:srgbClr val="158011"/>
                </a:solidFill>
                <a:latin typeface="MiSans" pitchFamily="34" charset="-122"/>
                <a:ea typeface="MiSans" pitchFamily="34" charset="-122"/>
                <a:cs typeface="MiSans" pitchFamily="34" charset="-120"/>
              </a:rPr>
              <a:t>03</a:t>
            </a:r>
            <a:endParaRPr lang="en-US" sz="1600" dirty="0"/>
          </a:p>
        </p:txBody>
      </p:sp>
      <p:pic>
        <p:nvPicPr>
          <p:cNvPr id="8" name="Image 4" descr="https://test-kimi-img.moonshot.cn/pub/slides/slides_tmpl/image/25-08-06-16:17:02-d29guvkup1d2ae82khrg.png"/>
          <p:cNvPicPr>
            <a:picLocks noChangeAspect="1"/>
          </p:cNvPicPr>
          <p:nvPr/>
        </p:nvPicPr>
        <p:blipFill>
          <a:blip r:embed="rId5"/>
          <a:stretch>
            <a:fillRect/>
          </a:stretch>
        </p:blipFill>
        <p:spPr>
          <a:xfrm rot="20340000">
            <a:off x="9505315" y="1277620"/>
            <a:ext cx="1764665" cy="1764665"/>
          </a:xfrm>
          <a:prstGeom prst="rect">
            <a:avLst/>
          </a:prstGeom>
        </p:spPr>
      </p:pic>
      <p:pic>
        <p:nvPicPr>
          <p:cNvPr id="9" name="Image 5" descr="https://test-kimi-img.moonshot.cn/pub/slides/slides_tmpl/image/25-08-06-16:17:02-d29guvkup1d2ae82khsg.png"/>
          <p:cNvPicPr>
            <a:picLocks noChangeAspect="1"/>
          </p:cNvPicPr>
          <p:nvPr/>
        </p:nvPicPr>
        <p:blipFill>
          <a:blip r:embed="rId6"/>
          <a:stretch>
            <a:fillRect/>
          </a:stretch>
        </p:blipFill>
        <p:spPr>
          <a:xfrm>
            <a:off x="9745345" y="939800"/>
            <a:ext cx="5269865" cy="4725670"/>
          </a:xfrm>
          <a:prstGeom prst="rect">
            <a:avLst/>
          </a:prstGeom>
        </p:spPr>
      </p:pic>
      <p:pic>
        <p:nvPicPr>
          <p:cNvPr id="10" name="Image 6" descr="https://test-kimi-img.moonshot.cn/pub/slides/slides_tmpl/image/25-08-06-16:17:03-d29guvsup1d2ae82ki10.png"/>
          <p:cNvPicPr>
            <a:picLocks noChangeAspect="1"/>
          </p:cNvPicPr>
          <p:nvPr/>
        </p:nvPicPr>
        <p:blipFill>
          <a:blip r:embed="rId7"/>
          <a:stretch>
            <a:fillRect/>
          </a:stretch>
        </p:blipFill>
        <p:spPr>
          <a:xfrm>
            <a:off x="9926320" y="1155065"/>
            <a:ext cx="4900295" cy="4404360"/>
          </a:xfrm>
          <a:prstGeom prst="rect">
            <a:avLst/>
          </a:prstGeom>
        </p:spPr>
      </p:pic>
      <p:pic>
        <p:nvPicPr>
          <p:cNvPr id="11" name="Image 7" descr="https://test-kimi-img.moonshot.cn/pub/slides/slides_tmpl/image/25-08-06-16:17:02-d29guvkup1d2ae82khu0.png"/>
          <p:cNvPicPr>
            <a:picLocks noChangeAspect="1"/>
          </p:cNvPicPr>
          <p:nvPr/>
        </p:nvPicPr>
        <p:blipFill>
          <a:blip r:embed="rId8"/>
          <a:stretch>
            <a:fillRect/>
          </a:stretch>
        </p:blipFill>
        <p:spPr>
          <a:xfrm rot="17760000">
            <a:off x="9298940" y="818515"/>
            <a:ext cx="960755" cy="960755"/>
          </a:xfrm>
          <a:prstGeom prst="rect">
            <a:avLst/>
          </a:prstGeom>
        </p:spPr>
      </p:pic>
      <p:pic>
        <p:nvPicPr>
          <p:cNvPr id="12" name="Image 8" descr="https://test-kimi-img.moonshot.cn/pub/slides/slides_tmpl/image/25-08-06-16:17:03-d29guvsup1d2ae82ki80.png"/>
          <p:cNvPicPr>
            <a:picLocks noChangeAspect="1"/>
          </p:cNvPicPr>
          <p:nvPr/>
        </p:nvPicPr>
        <p:blipFill>
          <a:blip r:embed="rId9"/>
          <a:stretch>
            <a:fillRect/>
          </a:stretch>
        </p:blipFill>
        <p:spPr>
          <a:xfrm flipH="1" flipV="1">
            <a:off x="-514350" y="-751840"/>
            <a:ext cx="12192000" cy="6751955"/>
          </a:xfrm>
          <a:prstGeom prst="rect">
            <a:avLst/>
          </a:prstGeom>
        </p:spPr>
      </p:pic>
      <p:pic>
        <p:nvPicPr>
          <p:cNvPr id="13" name="Image 9" descr="https://test-kimi-img.moonshot.cn/pub/slides/slides_tmpl/image/25-08-06-16:17:03-d29guvsup1d2ae82ki7g.png"/>
          <p:cNvPicPr>
            <a:picLocks noChangeAspect="1"/>
          </p:cNvPicPr>
          <p:nvPr/>
        </p:nvPicPr>
        <p:blipFill>
          <a:blip r:embed="rId10"/>
          <a:stretch>
            <a:fillRect/>
          </a:stretch>
        </p:blipFill>
        <p:spPr>
          <a:xfrm>
            <a:off x="2364105" y="3587115"/>
            <a:ext cx="7286625" cy="117475"/>
          </a:xfrm>
          <a:prstGeom prst="rect">
            <a:avLst/>
          </a:prstGeom>
        </p:spPr>
      </p:pic>
      <p:pic>
        <p:nvPicPr>
          <p:cNvPr id="14" name="Image 10" descr="https://test-kimi-img.moonshot.cn/pub/slides/slides_tmpl/image/25-08-06-16:17:03-d29guvsup1d2ae82ki70.png"/>
          <p:cNvPicPr>
            <a:picLocks noChangeAspect="1"/>
          </p:cNvPicPr>
          <p:nvPr/>
        </p:nvPicPr>
        <p:blipFill>
          <a:blip r:embed="rId11"/>
          <a:stretch>
            <a:fillRect/>
          </a:stretch>
        </p:blipFill>
        <p:spPr>
          <a:xfrm flipH="1" flipV="1">
            <a:off x="-34290" y="-503555"/>
            <a:ext cx="2386965" cy="2095500"/>
          </a:xfrm>
          <a:prstGeom prst="rect">
            <a:avLst/>
          </a:prstGeom>
        </p:spPr>
      </p:pic>
    </p:spTree>
  </p:cSld>
  <p:clrMapOvr>
    <a:masterClrMapping/>
  </p:clrMapOvr>
</p:sld>
</file>

<file path=ppt/theme/theme1.xml><?xml version="1.0" encoding="utf-8"?>
<a:theme xmlns:a="http://schemas.openxmlformats.org/drawingml/2006/main" name="Custom Theme">
  <a:themeElements>
    <a:clrScheme name="Custom">
      <a:dk1>
        <a:srgbClr val="000000"/>
      </a:dk1>
      <a:lt1>
        <a:srgbClr val="FFFFFF"/>
      </a:lt1>
      <a:dk2>
        <a:srgbClr val="44546A"/>
      </a:dk2>
      <a:lt2>
        <a:srgbClr val="E7E6E6"/>
      </a:lt2>
      <a:accent1>
        <a:srgbClr val="004CC0"/>
      </a:accent1>
      <a:accent2>
        <a:srgbClr val="00B0F0"/>
      </a:accent2>
      <a:accent3>
        <a:srgbClr val="1D3EBF"/>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Theme">
  <a:themeElements>
    <a:clrScheme name="Custom">
      <a:dk1>
        <a:srgbClr val="000000"/>
      </a:dk1>
      <a:lt1>
        <a:srgbClr val="FFFFFF"/>
      </a:lt1>
      <a:dk2>
        <a:srgbClr val="44546A"/>
      </a:dk2>
      <a:lt2>
        <a:srgbClr val="E7E6E6"/>
      </a:lt2>
      <a:accent1>
        <a:srgbClr val="004CC0"/>
      </a:accent1>
      <a:accent2>
        <a:srgbClr val="00B0F0"/>
      </a:accent2>
      <a:accent3>
        <a:srgbClr val="1D3EBF"/>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3570</Words>
  <Application>WPS 文字</Application>
  <PresentationFormat>On-screen Show (16:9)</PresentationFormat>
  <Paragraphs>490</Paragraphs>
  <Slides>39</Slides>
  <Notes>39</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39</vt:i4>
      </vt:variant>
    </vt:vector>
  </HeadingPairs>
  <TitlesOfParts>
    <vt:vector size="54" baseType="lpstr">
      <vt:lpstr>Arial</vt:lpstr>
      <vt:lpstr>宋体</vt:lpstr>
      <vt:lpstr>Wingdings</vt:lpstr>
      <vt:lpstr>MiSans</vt:lpstr>
      <vt:lpstr>MiSans</vt:lpstr>
      <vt:lpstr>Calibri</vt:lpstr>
      <vt:lpstr>Helvetica Neue</vt:lpstr>
      <vt:lpstr>微软雅黑</vt:lpstr>
      <vt:lpstr>汉仪旗黑</vt:lpstr>
      <vt:lpstr>宋体</vt:lpstr>
      <vt:lpstr>Arial Unicode MS</vt:lpstr>
      <vt:lpstr>等线</vt:lpstr>
      <vt:lpstr>汉仪中等线KW</vt:lpstr>
      <vt:lpstr>汉仪书宋二KW</vt:lpstr>
      <vt:lpstr>Custom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Moonshot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项目6 动态调整——灵活应对与自身成长</dc:title>
  <dc:creator>Kimi</dc:creator>
  <dc:subject>项目6 动态调整——灵活应对与自身成长</dc:subject>
  <cp:lastModifiedBy>落落</cp:lastModifiedBy>
  <cp:revision>2</cp:revision>
  <dcterms:created xsi:type="dcterms:W3CDTF">2025-09-05T06:16:12Z</dcterms:created>
  <dcterms:modified xsi:type="dcterms:W3CDTF">2025-09-05T06:16:12Z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IGC">
    <vt:lpwstr>{"Label":"项目6 动态调整——灵活应对与自身成长","ContentProducer":"001191110108MACG2KBH8F10000","ProduceID":"d2t3phpqcjqvd353dta0","ReservedCode1":"","ContentPropagator":"001191110108MACG2KBH8F20000","PropagateID":"d2t3phpqcjqvd353dta0","ReservedCode2":""}</vt:lpwstr>
  </property>
  <property fmtid="{D5CDD505-2E9C-101B-9397-08002B2CF9AE}" pid="3" name="ICV">
    <vt:lpwstr>0D3E46914B1ADE372C80BA6869075FCD_42</vt:lpwstr>
  </property>
  <property fmtid="{D5CDD505-2E9C-101B-9397-08002B2CF9AE}" pid="4" name="KSOProductBuildVer">
    <vt:lpwstr>2052-12.1.22218.22218</vt:lpwstr>
  </property>
</Properties>
</file>